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92" autoAdjust="0"/>
    <p:restoredTop sz="94704" autoAdjust="0"/>
  </p:normalViewPr>
  <p:slideViewPr>
    <p:cSldViewPr>
      <p:cViewPr varScale="1">
        <p:scale>
          <a:sx n="103" d="100"/>
          <a:sy n="103" d="100"/>
        </p:scale>
        <p:origin x="366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43186D-ACC6-47B3-8A01-916E7F0B0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650D3F-8CDA-4A3F-BB62-095E835C5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642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7EE27F-1387-4F5C-8EDF-001E70819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7E8558-C11C-4DB0-BD4A-B0D0B50FC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46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BF018F-9588-4F22-A0C1-D871E295BF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5406CC-134C-4768-A5A2-0632CFDE6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0312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980437-0151-4E59-924A-035C99A5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2189AE-EB0E-43AD-8FAA-533284137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9584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26193-1C3D-4195-AD3F-747118A5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1FA5B5E-383D-4851-A5B1-AD503935A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7130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C19157-1E28-40AA-932D-93D3025CE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7FBF80-BE2B-4DB7-AFF5-CCAADE080F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6D603C-6F26-4609-94C1-A521D84F3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1951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D1B6BA-2AA3-4BBD-99E1-5DF48B7BA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BE0FD7-0735-412E-A33A-473EE2F95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1EC628-1183-4FBF-90EB-697E700BB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DCF883-0A03-4FEC-807A-2A0BBCFAB1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4F1DF93-632D-4D43-9AC3-AB99249FF8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067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2C92C2-C469-44F4-99CB-8D0665803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9143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39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08C21-541A-43D8-9374-7F5CEE72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054088-6CD4-4663-8198-A014935B5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2097B2-2417-4BCA-8D14-FFE1970D4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6241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7A9E2-2430-42EA-97F6-768728961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41B0AC6-A241-4EA0-8B9E-6714B44B2F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0132CC-437E-4C60-ACB8-A7D951635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170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3E4E827-67AE-41EA-9E37-90C8F3310C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929FEB6-45BC-4675-A2FD-D7159E12D9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5FB201F-4693-4CA6-A69B-B1C2B34D21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2">
            <a:extLst>
              <a:ext uri="{FF2B5EF4-FFF2-40B4-BE49-F238E27FC236}">
                <a16:creationId xmlns:a16="http://schemas.microsoft.com/office/drawing/2014/main" id="{ED099572-E9A1-4591-A3CB-62D6562DA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3" name="Oval 3">
            <a:extLst>
              <a:ext uri="{FF2B5EF4-FFF2-40B4-BE49-F238E27FC236}">
                <a16:creationId xmlns:a16="http://schemas.microsoft.com/office/drawing/2014/main" id="{37CF87DF-D9A6-4FAC-AE19-4C9F1A360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4" name="Oval 4">
            <a:extLst>
              <a:ext uri="{FF2B5EF4-FFF2-40B4-BE49-F238E27FC236}">
                <a16:creationId xmlns:a16="http://schemas.microsoft.com/office/drawing/2014/main" id="{99A87E12-F84E-4560-8FC0-74A06B7A2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5" name="Oval 5">
            <a:extLst>
              <a:ext uri="{FF2B5EF4-FFF2-40B4-BE49-F238E27FC236}">
                <a16:creationId xmlns:a16="http://schemas.microsoft.com/office/drawing/2014/main" id="{5DCBBCEF-A52C-4F8F-A97B-888F84B60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6" name="Oval 6">
            <a:extLst>
              <a:ext uri="{FF2B5EF4-FFF2-40B4-BE49-F238E27FC236}">
                <a16:creationId xmlns:a16="http://schemas.microsoft.com/office/drawing/2014/main" id="{89279FD7-0AD9-4FB4-B302-D887B882B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7" name="Oval 7">
            <a:extLst>
              <a:ext uri="{FF2B5EF4-FFF2-40B4-BE49-F238E27FC236}">
                <a16:creationId xmlns:a16="http://schemas.microsoft.com/office/drawing/2014/main" id="{F63FFB36-076A-4D5E-B3A6-20017FC75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8" name="Oval 8">
            <a:extLst>
              <a:ext uri="{FF2B5EF4-FFF2-40B4-BE49-F238E27FC236}">
                <a16:creationId xmlns:a16="http://schemas.microsoft.com/office/drawing/2014/main" id="{5F675360-948D-402F-8BC9-C02A555D5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9" name="Oval 9">
            <a:extLst>
              <a:ext uri="{FF2B5EF4-FFF2-40B4-BE49-F238E27FC236}">
                <a16:creationId xmlns:a16="http://schemas.microsoft.com/office/drawing/2014/main" id="{6A633200-756A-46F8-89FE-B02D24083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0" name="Oval 10">
            <a:extLst>
              <a:ext uri="{FF2B5EF4-FFF2-40B4-BE49-F238E27FC236}">
                <a16:creationId xmlns:a16="http://schemas.microsoft.com/office/drawing/2014/main" id="{8C6A46CA-E7C5-4DD5-AA28-2890B83B7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1" name="Oval 11">
            <a:extLst>
              <a:ext uri="{FF2B5EF4-FFF2-40B4-BE49-F238E27FC236}">
                <a16:creationId xmlns:a16="http://schemas.microsoft.com/office/drawing/2014/main" id="{0C86AC29-A39B-4E82-9A53-DD5D0ACC5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2" name="Oval 12">
            <a:extLst>
              <a:ext uri="{FF2B5EF4-FFF2-40B4-BE49-F238E27FC236}">
                <a16:creationId xmlns:a16="http://schemas.microsoft.com/office/drawing/2014/main" id="{5A9522EB-56CE-4B62-ADE5-6F7957BE2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3" name="Oval 13">
            <a:extLst>
              <a:ext uri="{FF2B5EF4-FFF2-40B4-BE49-F238E27FC236}">
                <a16:creationId xmlns:a16="http://schemas.microsoft.com/office/drawing/2014/main" id="{068499FE-7446-46F5-A620-42BEF5999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4" name="Oval 14">
            <a:extLst>
              <a:ext uri="{FF2B5EF4-FFF2-40B4-BE49-F238E27FC236}">
                <a16:creationId xmlns:a16="http://schemas.microsoft.com/office/drawing/2014/main" id="{C2B37ED8-52C1-486C-8380-D22E21C7F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5" name="Oval 15">
            <a:extLst>
              <a:ext uri="{FF2B5EF4-FFF2-40B4-BE49-F238E27FC236}">
                <a16:creationId xmlns:a16="http://schemas.microsoft.com/office/drawing/2014/main" id="{F9CD7EEC-8798-44DB-BA52-0F937A9A9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6" name="Oval 16">
            <a:extLst>
              <a:ext uri="{FF2B5EF4-FFF2-40B4-BE49-F238E27FC236}">
                <a16:creationId xmlns:a16="http://schemas.microsoft.com/office/drawing/2014/main" id="{5A790ADB-FF38-4786-A592-CD9E5DE65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7" name="Oval 17">
            <a:extLst>
              <a:ext uri="{FF2B5EF4-FFF2-40B4-BE49-F238E27FC236}">
                <a16:creationId xmlns:a16="http://schemas.microsoft.com/office/drawing/2014/main" id="{F9A764B3-26DF-4D3E-AC38-A3E1BAFF8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8" name="Oval 18">
            <a:extLst>
              <a:ext uri="{FF2B5EF4-FFF2-40B4-BE49-F238E27FC236}">
                <a16:creationId xmlns:a16="http://schemas.microsoft.com/office/drawing/2014/main" id="{DC11F728-A204-4884-B833-34E4007B2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9" name="Oval 19">
            <a:extLst>
              <a:ext uri="{FF2B5EF4-FFF2-40B4-BE49-F238E27FC236}">
                <a16:creationId xmlns:a16="http://schemas.microsoft.com/office/drawing/2014/main" id="{5FDCA0D5-42DD-4099-9E94-AAB703BD0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0" name="Oval 20">
            <a:extLst>
              <a:ext uri="{FF2B5EF4-FFF2-40B4-BE49-F238E27FC236}">
                <a16:creationId xmlns:a16="http://schemas.microsoft.com/office/drawing/2014/main" id="{8536ADE0-0884-476A-8894-792E2F4B8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1" name="Oval 21">
            <a:extLst>
              <a:ext uri="{FF2B5EF4-FFF2-40B4-BE49-F238E27FC236}">
                <a16:creationId xmlns:a16="http://schemas.microsoft.com/office/drawing/2014/main" id="{F0954F53-517C-4687-A5E5-179FC1907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2" name="Oval 22">
            <a:extLst>
              <a:ext uri="{FF2B5EF4-FFF2-40B4-BE49-F238E27FC236}">
                <a16:creationId xmlns:a16="http://schemas.microsoft.com/office/drawing/2014/main" id="{EA9C2D5D-B59D-4185-A3B0-086BD02F3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3" name="Oval 23">
            <a:extLst>
              <a:ext uri="{FF2B5EF4-FFF2-40B4-BE49-F238E27FC236}">
                <a16:creationId xmlns:a16="http://schemas.microsoft.com/office/drawing/2014/main" id="{532F1A0C-6CA3-4301-B8D3-1EE793C18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4" name="Oval 24">
            <a:extLst>
              <a:ext uri="{FF2B5EF4-FFF2-40B4-BE49-F238E27FC236}">
                <a16:creationId xmlns:a16="http://schemas.microsoft.com/office/drawing/2014/main" id="{BBE55837-45BC-4545-85FA-22C9840C0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5" name="Oval 25">
            <a:extLst>
              <a:ext uri="{FF2B5EF4-FFF2-40B4-BE49-F238E27FC236}">
                <a16:creationId xmlns:a16="http://schemas.microsoft.com/office/drawing/2014/main" id="{5AFBBE88-97D4-4BDF-B263-BEA9410A1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6" name="Oval 26">
            <a:extLst>
              <a:ext uri="{FF2B5EF4-FFF2-40B4-BE49-F238E27FC236}">
                <a16:creationId xmlns:a16="http://schemas.microsoft.com/office/drawing/2014/main" id="{D7E9006B-3CED-428F-9864-B80455C81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7" name="Oval 27">
            <a:extLst>
              <a:ext uri="{FF2B5EF4-FFF2-40B4-BE49-F238E27FC236}">
                <a16:creationId xmlns:a16="http://schemas.microsoft.com/office/drawing/2014/main" id="{BA8F935B-4CAC-4703-A219-9A9899776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8" name="Oval 28">
            <a:extLst>
              <a:ext uri="{FF2B5EF4-FFF2-40B4-BE49-F238E27FC236}">
                <a16:creationId xmlns:a16="http://schemas.microsoft.com/office/drawing/2014/main" id="{535BA7FA-B375-4339-BEA0-396D7DBD6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9" name="Oval 29">
            <a:extLst>
              <a:ext uri="{FF2B5EF4-FFF2-40B4-BE49-F238E27FC236}">
                <a16:creationId xmlns:a16="http://schemas.microsoft.com/office/drawing/2014/main" id="{B43E657B-6FF6-4A7E-A6DC-9D94AF35D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0" name="Oval 30">
            <a:extLst>
              <a:ext uri="{FF2B5EF4-FFF2-40B4-BE49-F238E27FC236}">
                <a16:creationId xmlns:a16="http://schemas.microsoft.com/office/drawing/2014/main" id="{553F2BAD-3BAE-4D13-943A-3E55C90EF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1" name="Oval 31">
            <a:extLst>
              <a:ext uri="{FF2B5EF4-FFF2-40B4-BE49-F238E27FC236}">
                <a16:creationId xmlns:a16="http://schemas.microsoft.com/office/drawing/2014/main" id="{1C17C547-CB93-4F2F-91DD-EE8950E08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2" name="Oval 32">
            <a:extLst>
              <a:ext uri="{FF2B5EF4-FFF2-40B4-BE49-F238E27FC236}">
                <a16:creationId xmlns:a16="http://schemas.microsoft.com/office/drawing/2014/main" id="{2FCA793B-DCEB-403D-B6F9-A73E5E69A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3" name="Oval 33">
            <a:extLst>
              <a:ext uri="{FF2B5EF4-FFF2-40B4-BE49-F238E27FC236}">
                <a16:creationId xmlns:a16="http://schemas.microsoft.com/office/drawing/2014/main" id="{ABF118CA-D2A9-4084-9163-D3E30728A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4" name="Oval 34">
            <a:extLst>
              <a:ext uri="{FF2B5EF4-FFF2-40B4-BE49-F238E27FC236}">
                <a16:creationId xmlns:a16="http://schemas.microsoft.com/office/drawing/2014/main" id="{EADF0EA1-AF32-411B-8C99-67AFC6C2E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5" name="Oval 35">
            <a:extLst>
              <a:ext uri="{FF2B5EF4-FFF2-40B4-BE49-F238E27FC236}">
                <a16:creationId xmlns:a16="http://schemas.microsoft.com/office/drawing/2014/main" id="{CE4DBD59-D270-4550-B29A-D440D0962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6" name="Oval 36">
            <a:extLst>
              <a:ext uri="{FF2B5EF4-FFF2-40B4-BE49-F238E27FC236}">
                <a16:creationId xmlns:a16="http://schemas.microsoft.com/office/drawing/2014/main" id="{DECFF3C0-9D4F-4FFF-A619-B12B07E28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7" name="Oval 37">
            <a:extLst>
              <a:ext uri="{FF2B5EF4-FFF2-40B4-BE49-F238E27FC236}">
                <a16:creationId xmlns:a16="http://schemas.microsoft.com/office/drawing/2014/main" id="{320BAED4-982B-4316-8C93-D55C1A966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8" name="Oval 38">
            <a:extLst>
              <a:ext uri="{FF2B5EF4-FFF2-40B4-BE49-F238E27FC236}">
                <a16:creationId xmlns:a16="http://schemas.microsoft.com/office/drawing/2014/main" id="{D244F6F2-60FF-4E75-AE26-F4F2F50D3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9" name="Oval 39">
            <a:extLst>
              <a:ext uri="{FF2B5EF4-FFF2-40B4-BE49-F238E27FC236}">
                <a16:creationId xmlns:a16="http://schemas.microsoft.com/office/drawing/2014/main" id="{6DAF518B-6592-45F5-B313-63F8F4764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80" name="Oval 40">
            <a:extLst>
              <a:ext uri="{FF2B5EF4-FFF2-40B4-BE49-F238E27FC236}">
                <a16:creationId xmlns:a16="http://schemas.microsoft.com/office/drawing/2014/main" id="{FB0C3F8F-3399-4103-ABE2-BC6264BFE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81" name="Oval 41">
            <a:extLst>
              <a:ext uri="{FF2B5EF4-FFF2-40B4-BE49-F238E27FC236}">
                <a16:creationId xmlns:a16="http://schemas.microsoft.com/office/drawing/2014/main" id="{E178A092-5CBF-4A25-9328-4CB1309F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818" name="Group 162">
            <a:extLst>
              <a:ext uri="{FF2B5EF4-FFF2-40B4-BE49-F238E27FC236}">
                <a16:creationId xmlns:a16="http://schemas.microsoft.com/office/drawing/2014/main" id="{13F52B26-333A-461C-B275-BEE8BBF07768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33400"/>
            <a:ext cx="1143000" cy="1371600"/>
            <a:chOff x="96" y="336"/>
            <a:chExt cx="720" cy="864"/>
          </a:xfrm>
        </p:grpSpPr>
        <p:sp>
          <p:nvSpPr>
            <p:cNvPr id="70662" name="Oval 6">
              <a:extLst>
                <a:ext uri="{FF2B5EF4-FFF2-40B4-BE49-F238E27FC236}">
                  <a16:creationId xmlns:a16="http://schemas.microsoft.com/office/drawing/2014/main" id="{FE42A504-8807-43D1-BEB9-B6DBD0CB8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3" name="Oval 7">
              <a:extLst>
                <a:ext uri="{FF2B5EF4-FFF2-40B4-BE49-F238E27FC236}">
                  <a16:creationId xmlns:a16="http://schemas.microsoft.com/office/drawing/2014/main" id="{1A870032-8E4E-4A7B-BF57-3C4034D75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19" name="Group 163">
            <a:extLst>
              <a:ext uri="{FF2B5EF4-FFF2-40B4-BE49-F238E27FC236}">
                <a16:creationId xmlns:a16="http://schemas.microsoft.com/office/drawing/2014/main" id="{B3C849B6-69C5-439F-911D-DF0F2063BFE0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"/>
            <a:ext cx="1143000" cy="1371600"/>
            <a:chOff x="864" y="336"/>
            <a:chExt cx="720" cy="864"/>
          </a:xfrm>
        </p:grpSpPr>
        <p:sp>
          <p:nvSpPr>
            <p:cNvPr id="70666" name="Oval 10">
              <a:extLst>
                <a:ext uri="{FF2B5EF4-FFF2-40B4-BE49-F238E27FC236}">
                  <a16:creationId xmlns:a16="http://schemas.microsoft.com/office/drawing/2014/main" id="{C9CDCE70-AA3C-4908-9FA8-705508BAD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7" name="Oval 11">
              <a:extLst>
                <a:ext uri="{FF2B5EF4-FFF2-40B4-BE49-F238E27FC236}">
                  <a16:creationId xmlns:a16="http://schemas.microsoft.com/office/drawing/2014/main" id="{51F441B8-5FAE-4EEC-B973-23C100B9C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0" name="Group 164">
            <a:extLst>
              <a:ext uri="{FF2B5EF4-FFF2-40B4-BE49-F238E27FC236}">
                <a16:creationId xmlns:a16="http://schemas.microsoft.com/office/drawing/2014/main" id="{B3E93B70-9003-485E-B9EC-1A13C67C6247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33400"/>
            <a:ext cx="1143000" cy="1371600"/>
            <a:chOff x="1632" y="336"/>
            <a:chExt cx="720" cy="864"/>
          </a:xfrm>
        </p:grpSpPr>
        <p:sp>
          <p:nvSpPr>
            <p:cNvPr id="70670" name="Oval 14">
              <a:extLst>
                <a:ext uri="{FF2B5EF4-FFF2-40B4-BE49-F238E27FC236}">
                  <a16:creationId xmlns:a16="http://schemas.microsoft.com/office/drawing/2014/main" id="{19B6B66A-4A39-4C0A-BB72-920491568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1" name="Oval 15">
              <a:extLst>
                <a:ext uri="{FF2B5EF4-FFF2-40B4-BE49-F238E27FC236}">
                  <a16:creationId xmlns:a16="http://schemas.microsoft.com/office/drawing/2014/main" id="{2488BA9B-D012-449E-9110-11EC95822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1" name="Group 165">
            <a:extLst>
              <a:ext uri="{FF2B5EF4-FFF2-40B4-BE49-F238E27FC236}">
                <a16:creationId xmlns:a16="http://schemas.microsoft.com/office/drawing/2014/main" id="{3926F3DC-2BF9-4931-A817-6A234541A57E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33400"/>
            <a:ext cx="1143000" cy="1371600"/>
            <a:chOff x="2400" y="336"/>
            <a:chExt cx="720" cy="864"/>
          </a:xfrm>
        </p:grpSpPr>
        <p:sp>
          <p:nvSpPr>
            <p:cNvPr id="70674" name="Oval 18">
              <a:extLst>
                <a:ext uri="{FF2B5EF4-FFF2-40B4-BE49-F238E27FC236}">
                  <a16:creationId xmlns:a16="http://schemas.microsoft.com/office/drawing/2014/main" id="{ECF70D38-0BB2-437D-B335-993301B0C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5" name="Oval 19">
              <a:extLst>
                <a:ext uri="{FF2B5EF4-FFF2-40B4-BE49-F238E27FC236}">
                  <a16:creationId xmlns:a16="http://schemas.microsoft.com/office/drawing/2014/main" id="{D5CF660A-A72F-4866-AA95-C73B22D33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2" name="Group 166">
            <a:extLst>
              <a:ext uri="{FF2B5EF4-FFF2-40B4-BE49-F238E27FC236}">
                <a16:creationId xmlns:a16="http://schemas.microsoft.com/office/drawing/2014/main" id="{5458ADB9-9ACD-4E9E-AD1B-AAABB5B18C56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33400"/>
            <a:ext cx="1143000" cy="1371600"/>
            <a:chOff x="3168" y="336"/>
            <a:chExt cx="720" cy="864"/>
          </a:xfrm>
        </p:grpSpPr>
        <p:sp>
          <p:nvSpPr>
            <p:cNvPr id="70678" name="Oval 22">
              <a:extLst>
                <a:ext uri="{FF2B5EF4-FFF2-40B4-BE49-F238E27FC236}">
                  <a16:creationId xmlns:a16="http://schemas.microsoft.com/office/drawing/2014/main" id="{0FF2B8C5-80E0-48DA-BE79-8E290F2AA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9" name="Oval 23">
              <a:extLst>
                <a:ext uri="{FF2B5EF4-FFF2-40B4-BE49-F238E27FC236}">
                  <a16:creationId xmlns:a16="http://schemas.microsoft.com/office/drawing/2014/main" id="{BD1BB5D0-FBDE-49C9-B026-D4BE26385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3" name="Group 167">
            <a:extLst>
              <a:ext uri="{FF2B5EF4-FFF2-40B4-BE49-F238E27FC236}">
                <a16:creationId xmlns:a16="http://schemas.microsoft.com/office/drawing/2014/main" id="{312B9452-C3B8-4364-AA9D-42F9F1ECB2F8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33400"/>
            <a:ext cx="1143000" cy="1371600"/>
            <a:chOff x="3936" y="336"/>
            <a:chExt cx="720" cy="864"/>
          </a:xfrm>
        </p:grpSpPr>
        <p:sp>
          <p:nvSpPr>
            <p:cNvPr id="70682" name="Oval 26">
              <a:extLst>
                <a:ext uri="{FF2B5EF4-FFF2-40B4-BE49-F238E27FC236}">
                  <a16:creationId xmlns:a16="http://schemas.microsoft.com/office/drawing/2014/main" id="{67B72FD4-8519-474A-8375-D1785936F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3" name="Oval 27">
              <a:extLst>
                <a:ext uri="{FF2B5EF4-FFF2-40B4-BE49-F238E27FC236}">
                  <a16:creationId xmlns:a16="http://schemas.microsoft.com/office/drawing/2014/main" id="{678A806C-23E1-4E2D-9D1F-D0DE0F124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4" name="Group 168">
            <a:extLst>
              <a:ext uri="{FF2B5EF4-FFF2-40B4-BE49-F238E27FC236}">
                <a16:creationId xmlns:a16="http://schemas.microsoft.com/office/drawing/2014/main" id="{15A9290E-A58F-4782-B33E-0A968CB2A41C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33400"/>
            <a:ext cx="1143000" cy="1371600"/>
            <a:chOff x="4704" y="336"/>
            <a:chExt cx="720" cy="864"/>
          </a:xfrm>
        </p:grpSpPr>
        <p:sp>
          <p:nvSpPr>
            <p:cNvPr id="70686" name="Oval 30">
              <a:extLst>
                <a:ext uri="{FF2B5EF4-FFF2-40B4-BE49-F238E27FC236}">
                  <a16:creationId xmlns:a16="http://schemas.microsoft.com/office/drawing/2014/main" id="{A6B28ED5-54A6-40EE-A354-D999F05C6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7" name="Oval 31">
              <a:extLst>
                <a:ext uri="{FF2B5EF4-FFF2-40B4-BE49-F238E27FC236}">
                  <a16:creationId xmlns:a16="http://schemas.microsoft.com/office/drawing/2014/main" id="{FEEE424D-3197-478E-B82E-C997D34C1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5" name="Group 169">
            <a:extLst>
              <a:ext uri="{FF2B5EF4-FFF2-40B4-BE49-F238E27FC236}">
                <a16:creationId xmlns:a16="http://schemas.microsoft.com/office/drawing/2014/main" id="{E05257DC-F1C2-4567-81FF-432D0C015E4C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33400"/>
            <a:ext cx="1143000" cy="1371600"/>
            <a:chOff x="5472" y="336"/>
            <a:chExt cx="720" cy="864"/>
          </a:xfrm>
        </p:grpSpPr>
        <p:sp>
          <p:nvSpPr>
            <p:cNvPr id="70690" name="Oval 34">
              <a:extLst>
                <a:ext uri="{FF2B5EF4-FFF2-40B4-BE49-F238E27FC236}">
                  <a16:creationId xmlns:a16="http://schemas.microsoft.com/office/drawing/2014/main" id="{9F78F039-B95F-4C6D-91FA-6FEB22C23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1" name="Oval 35">
              <a:extLst>
                <a:ext uri="{FF2B5EF4-FFF2-40B4-BE49-F238E27FC236}">
                  <a16:creationId xmlns:a16="http://schemas.microsoft.com/office/drawing/2014/main" id="{D64292A6-08A0-49CF-B448-93B8DEC23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6" name="Group 180">
            <a:extLst>
              <a:ext uri="{FF2B5EF4-FFF2-40B4-BE49-F238E27FC236}">
                <a16:creationId xmlns:a16="http://schemas.microsoft.com/office/drawing/2014/main" id="{A86C1200-B673-422E-8C30-D1CB1A8D9930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52600"/>
            <a:ext cx="1143000" cy="1371600"/>
            <a:chOff x="96" y="1104"/>
            <a:chExt cx="720" cy="864"/>
          </a:xfrm>
        </p:grpSpPr>
        <p:sp>
          <p:nvSpPr>
            <p:cNvPr id="70694" name="Oval 38">
              <a:extLst>
                <a:ext uri="{FF2B5EF4-FFF2-40B4-BE49-F238E27FC236}">
                  <a16:creationId xmlns:a16="http://schemas.microsoft.com/office/drawing/2014/main" id="{6E5D0DC2-E292-4FA8-9766-E333CC18A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5" name="Oval 39">
              <a:extLst>
                <a:ext uri="{FF2B5EF4-FFF2-40B4-BE49-F238E27FC236}">
                  <a16:creationId xmlns:a16="http://schemas.microsoft.com/office/drawing/2014/main" id="{2065AFC8-C690-4EA0-9E06-6FB9C4899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5" name="Group 179">
            <a:extLst>
              <a:ext uri="{FF2B5EF4-FFF2-40B4-BE49-F238E27FC236}">
                <a16:creationId xmlns:a16="http://schemas.microsoft.com/office/drawing/2014/main" id="{208AE69E-4C3A-4588-B97E-E9C06F05702C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752600"/>
            <a:ext cx="1143000" cy="1371600"/>
            <a:chOff x="864" y="1104"/>
            <a:chExt cx="720" cy="864"/>
          </a:xfrm>
        </p:grpSpPr>
        <p:sp>
          <p:nvSpPr>
            <p:cNvPr id="70698" name="Oval 42">
              <a:extLst>
                <a:ext uri="{FF2B5EF4-FFF2-40B4-BE49-F238E27FC236}">
                  <a16:creationId xmlns:a16="http://schemas.microsoft.com/office/drawing/2014/main" id="{9DF4DD0C-0656-4E76-B0F1-E122DE750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9" name="Oval 43">
              <a:extLst>
                <a:ext uri="{FF2B5EF4-FFF2-40B4-BE49-F238E27FC236}">
                  <a16:creationId xmlns:a16="http://schemas.microsoft.com/office/drawing/2014/main" id="{C2D2864D-204E-4B2C-AF50-C24A490E6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4" name="Group 178">
            <a:extLst>
              <a:ext uri="{FF2B5EF4-FFF2-40B4-BE49-F238E27FC236}">
                <a16:creationId xmlns:a16="http://schemas.microsoft.com/office/drawing/2014/main" id="{C1F2B84C-5A31-4460-B8A2-A162A57962BE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52600"/>
            <a:ext cx="1143000" cy="1371600"/>
            <a:chOff x="1632" y="1104"/>
            <a:chExt cx="720" cy="864"/>
          </a:xfrm>
        </p:grpSpPr>
        <p:sp>
          <p:nvSpPr>
            <p:cNvPr id="70702" name="Oval 46">
              <a:extLst>
                <a:ext uri="{FF2B5EF4-FFF2-40B4-BE49-F238E27FC236}">
                  <a16:creationId xmlns:a16="http://schemas.microsoft.com/office/drawing/2014/main" id="{BAE5E567-05D2-45DE-BC8F-9B5DBA544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3" name="Oval 47">
              <a:extLst>
                <a:ext uri="{FF2B5EF4-FFF2-40B4-BE49-F238E27FC236}">
                  <a16:creationId xmlns:a16="http://schemas.microsoft.com/office/drawing/2014/main" id="{C5EBDA88-6E49-4836-B658-EDA6AFCB2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3" name="Group 177">
            <a:extLst>
              <a:ext uri="{FF2B5EF4-FFF2-40B4-BE49-F238E27FC236}">
                <a16:creationId xmlns:a16="http://schemas.microsoft.com/office/drawing/2014/main" id="{0DF21B52-B039-47FF-AAD9-F1192977E780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752600"/>
            <a:ext cx="1143000" cy="1371600"/>
            <a:chOff x="2400" y="1104"/>
            <a:chExt cx="720" cy="864"/>
          </a:xfrm>
        </p:grpSpPr>
        <p:sp>
          <p:nvSpPr>
            <p:cNvPr id="70706" name="Oval 50">
              <a:extLst>
                <a:ext uri="{FF2B5EF4-FFF2-40B4-BE49-F238E27FC236}">
                  <a16:creationId xmlns:a16="http://schemas.microsoft.com/office/drawing/2014/main" id="{96694D29-8C32-4D96-B3EF-64237460D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7" name="Oval 51">
              <a:extLst>
                <a:ext uri="{FF2B5EF4-FFF2-40B4-BE49-F238E27FC236}">
                  <a16:creationId xmlns:a16="http://schemas.microsoft.com/office/drawing/2014/main" id="{7A2D1CBF-F89E-4828-89B8-2A7841FCD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2" name="Group 176">
            <a:extLst>
              <a:ext uri="{FF2B5EF4-FFF2-40B4-BE49-F238E27FC236}">
                <a16:creationId xmlns:a16="http://schemas.microsoft.com/office/drawing/2014/main" id="{24D71AAF-E9CB-44D2-ACA6-FC27F4B1CB28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752600"/>
            <a:ext cx="1143000" cy="1371600"/>
            <a:chOff x="3168" y="1104"/>
            <a:chExt cx="720" cy="864"/>
          </a:xfrm>
        </p:grpSpPr>
        <p:sp>
          <p:nvSpPr>
            <p:cNvPr id="70710" name="Oval 54">
              <a:extLst>
                <a:ext uri="{FF2B5EF4-FFF2-40B4-BE49-F238E27FC236}">
                  <a16:creationId xmlns:a16="http://schemas.microsoft.com/office/drawing/2014/main" id="{229DF0B4-6BF0-4909-B79B-E7311189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1" name="Oval 55">
              <a:extLst>
                <a:ext uri="{FF2B5EF4-FFF2-40B4-BE49-F238E27FC236}">
                  <a16:creationId xmlns:a16="http://schemas.microsoft.com/office/drawing/2014/main" id="{791A2996-F224-4D3D-A079-CD787A22B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1" name="Group 175">
            <a:extLst>
              <a:ext uri="{FF2B5EF4-FFF2-40B4-BE49-F238E27FC236}">
                <a16:creationId xmlns:a16="http://schemas.microsoft.com/office/drawing/2014/main" id="{713AB8C8-1FB9-4688-99B3-EB4EC04FE4D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752600"/>
            <a:ext cx="1143000" cy="1371600"/>
            <a:chOff x="3936" y="1104"/>
            <a:chExt cx="720" cy="864"/>
          </a:xfrm>
        </p:grpSpPr>
        <p:sp>
          <p:nvSpPr>
            <p:cNvPr id="70660" name="Oval 4">
              <a:extLst>
                <a:ext uri="{FF2B5EF4-FFF2-40B4-BE49-F238E27FC236}">
                  <a16:creationId xmlns:a16="http://schemas.microsoft.com/office/drawing/2014/main" id="{222AC71B-5EFC-4477-AD4B-7934CF782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4" name="Oval 58">
              <a:extLst>
                <a:ext uri="{FF2B5EF4-FFF2-40B4-BE49-F238E27FC236}">
                  <a16:creationId xmlns:a16="http://schemas.microsoft.com/office/drawing/2014/main" id="{BBD5FC49-F486-4E10-85F8-C22D2F945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0" name="Group 174">
            <a:extLst>
              <a:ext uri="{FF2B5EF4-FFF2-40B4-BE49-F238E27FC236}">
                <a16:creationId xmlns:a16="http://schemas.microsoft.com/office/drawing/2014/main" id="{54A7A487-6D78-482B-B770-15525228EC15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1752600"/>
            <a:ext cx="1143000" cy="1371600"/>
            <a:chOff x="4704" y="1104"/>
            <a:chExt cx="720" cy="864"/>
          </a:xfrm>
        </p:grpSpPr>
        <p:sp>
          <p:nvSpPr>
            <p:cNvPr id="70717" name="Oval 61">
              <a:extLst>
                <a:ext uri="{FF2B5EF4-FFF2-40B4-BE49-F238E27FC236}">
                  <a16:creationId xmlns:a16="http://schemas.microsoft.com/office/drawing/2014/main" id="{FB6DA284-6520-4C8C-ADCF-73954B44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8" name="Oval 62">
              <a:extLst>
                <a:ext uri="{FF2B5EF4-FFF2-40B4-BE49-F238E27FC236}">
                  <a16:creationId xmlns:a16="http://schemas.microsoft.com/office/drawing/2014/main" id="{9D95D8BE-12DD-4C44-905B-B991C1528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9" name="Group 173">
            <a:extLst>
              <a:ext uri="{FF2B5EF4-FFF2-40B4-BE49-F238E27FC236}">
                <a16:creationId xmlns:a16="http://schemas.microsoft.com/office/drawing/2014/main" id="{7A446FCD-214F-443C-A843-E497185F40E8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1752600"/>
            <a:ext cx="1143000" cy="1371600"/>
            <a:chOff x="5472" y="1104"/>
            <a:chExt cx="720" cy="864"/>
          </a:xfrm>
        </p:grpSpPr>
        <p:sp>
          <p:nvSpPr>
            <p:cNvPr id="70721" name="Oval 65">
              <a:extLst>
                <a:ext uri="{FF2B5EF4-FFF2-40B4-BE49-F238E27FC236}">
                  <a16:creationId xmlns:a16="http://schemas.microsoft.com/office/drawing/2014/main" id="{E0E713EC-462C-4CE9-B9E1-49D3C3BC5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2" name="Oval 66">
              <a:extLst>
                <a:ext uri="{FF2B5EF4-FFF2-40B4-BE49-F238E27FC236}">
                  <a16:creationId xmlns:a16="http://schemas.microsoft.com/office/drawing/2014/main" id="{474B0968-3B81-4853-AC98-656B090C1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7" name="Group 181">
            <a:extLst>
              <a:ext uri="{FF2B5EF4-FFF2-40B4-BE49-F238E27FC236}">
                <a16:creationId xmlns:a16="http://schemas.microsoft.com/office/drawing/2014/main" id="{215E4DE1-2018-45F0-B69B-9788AA7B2214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971800"/>
            <a:ext cx="1143000" cy="1371600"/>
            <a:chOff x="96" y="1872"/>
            <a:chExt cx="720" cy="864"/>
          </a:xfrm>
        </p:grpSpPr>
        <p:sp>
          <p:nvSpPr>
            <p:cNvPr id="70725" name="Oval 69">
              <a:extLst>
                <a:ext uri="{FF2B5EF4-FFF2-40B4-BE49-F238E27FC236}">
                  <a16:creationId xmlns:a16="http://schemas.microsoft.com/office/drawing/2014/main" id="{12B9E4C6-2A47-4397-9041-5D4859CAD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6" name="Oval 70">
              <a:extLst>
                <a:ext uri="{FF2B5EF4-FFF2-40B4-BE49-F238E27FC236}">
                  <a16:creationId xmlns:a16="http://schemas.microsoft.com/office/drawing/2014/main" id="{83C98F4D-74EF-43E7-A141-8B71EACDF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2" name="Group 186">
            <a:extLst>
              <a:ext uri="{FF2B5EF4-FFF2-40B4-BE49-F238E27FC236}">
                <a16:creationId xmlns:a16="http://schemas.microsoft.com/office/drawing/2014/main" id="{D0F8BA80-8272-44A3-ADDE-6BAA53DAF663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971800"/>
            <a:ext cx="1143000" cy="1371600"/>
            <a:chOff x="864" y="1872"/>
            <a:chExt cx="720" cy="864"/>
          </a:xfrm>
        </p:grpSpPr>
        <p:sp>
          <p:nvSpPr>
            <p:cNvPr id="70729" name="Oval 73">
              <a:extLst>
                <a:ext uri="{FF2B5EF4-FFF2-40B4-BE49-F238E27FC236}">
                  <a16:creationId xmlns:a16="http://schemas.microsoft.com/office/drawing/2014/main" id="{1C2DD964-7A81-48DF-9075-8A2E8AE25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0" name="Oval 74">
              <a:extLst>
                <a:ext uri="{FF2B5EF4-FFF2-40B4-BE49-F238E27FC236}">
                  <a16:creationId xmlns:a16="http://schemas.microsoft.com/office/drawing/2014/main" id="{22269600-6696-4BF1-B735-889F1890B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3" name="Group 187">
            <a:extLst>
              <a:ext uri="{FF2B5EF4-FFF2-40B4-BE49-F238E27FC236}">
                <a16:creationId xmlns:a16="http://schemas.microsoft.com/office/drawing/2014/main" id="{329820F4-BF73-443C-8C1A-729C3C0FE551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71800"/>
            <a:ext cx="1143000" cy="1371600"/>
            <a:chOff x="1632" y="1872"/>
            <a:chExt cx="720" cy="864"/>
          </a:xfrm>
        </p:grpSpPr>
        <p:sp>
          <p:nvSpPr>
            <p:cNvPr id="70733" name="Oval 77">
              <a:extLst>
                <a:ext uri="{FF2B5EF4-FFF2-40B4-BE49-F238E27FC236}">
                  <a16:creationId xmlns:a16="http://schemas.microsoft.com/office/drawing/2014/main" id="{D7CEF49A-58EF-417C-BA35-937C4A28E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4" name="Oval 78">
              <a:extLst>
                <a:ext uri="{FF2B5EF4-FFF2-40B4-BE49-F238E27FC236}">
                  <a16:creationId xmlns:a16="http://schemas.microsoft.com/office/drawing/2014/main" id="{E57AD8DA-744F-4922-932F-92209E082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4" name="Group 188">
            <a:extLst>
              <a:ext uri="{FF2B5EF4-FFF2-40B4-BE49-F238E27FC236}">
                <a16:creationId xmlns:a16="http://schemas.microsoft.com/office/drawing/2014/main" id="{BF33F0F3-E8B8-4F4A-8B62-C746E2A8EBE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971800"/>
            <a:ext cx="1143000" cy="1371600"/>
            <a:chOff x="2400" y="1872"/>
            <a:chExt cx="720" cy="864"/>
          </a:xfrm>
        </p:grpSpPr>
        <p:sp>
          <p:nvSpPr>
            <p:cNvPr id="70737" name="Oval 81">
              <a:extLst>
                <a:ext uri="{FF2B5EF4-FFF2-40B4-BE49-F238E27FC236}">
                  <a16:creationId xmlns:a16="http://schemas.microsoft.com/office/drawing/2014/main" id="{8977E4C6-D7A7-48EE-8BD3-7FF4CA61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8" name="Oval 82">
              <a:extLst>
                <a:ext uri="{FF2B5EF4-FFF2-40B4-BE49-F238E27FC236}">
                  <a16:creationId xmlns:a16="http://schemas.microsoft.com/office/drawing/2014/main" id="{57C1B084-F75A-44A9-90D4-1D9C9A94D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5" name="Group 189">
            <a:extLst>
              <a:ext uri="{FF2B5EF4-FFF2-40B4-BE49-F238E27FC236}">
                <a16:creationId xmlns:a16="http://schemas.microsoft.com/office/drawing/2014/main" id="{C83B04CE-1871-4E7B-895B-F75C4A8C35C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1143000" cy="1371600"/>
            <a:chOff x="3168" y="1872"/>
            <a:chExt cx="720" cy="864"/>
          </a:xfrm>
        </p:grpSpPr>
        <p:sp>
          <p:nvSpPr>
            <p:cNvPr id="70741" name="Oval 85">
              <a:extLst>
                <a:ext uri="{FF2B5EF4-FFF2-40B4-BE49-F238E27FC236}">
                  <a16:creationId xmlns:a16="http://schemas.microsoft.com/office/drawing/2014/main" id="{86F6373D-FC4F-49E8-A110-C5C29832E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2" name="Oval 86">
              <a:extLst>
                <a:ext uri="{FF2B5EF4-FFF2-40B4-BE49-F238E27FC236}">
                  <a16:creationId xmlns:a16="http://schemas.microsoft.com/office/drawing/2014/main" id="{F4B3ED4B-C7E6-4D69-9285-F0257A6D1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6" name="Group 190">
            <a:extLst>
              <a:ext uri="{FF2B5EF4-FFF2-40B4-BE49-F238E27FC236}">
                <a16:creationId xmlns:a16="http://schemas.microsoft.com/office/drawing/2014/main" id="{B5F2D496-CE83-4809-95A0-C8E7BD916712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71800"/>
            <a:ext cx="1143000" cy="1371600"/>
            <a:chOff x="3936" y="1872"/>
            <a:chExt cx="720" cy="864"/>
          </a:xfrm>
        </p:grpSpPr>
        <p:sp>
          <p:nvSpPr>
            <p:cNvPr id="70745" name="Oval 89">
              <a:extLst>
                <a:ext uri="{FF2B5EF4-FFF2-40B4-BE49-F238E27FC236}">
                  <a16:creationId xmlns:a16="http://schemas.microsoft.com/office/drawing/2014/main" id="{F7DBF9FE-3F95-4972-9FB7-0BF43286C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6" name="Oval 90">
              <a:extLst>
                <a:ext uri="{FF2B5EF4-FFF2-40B4-BE49-F238E27FC236}">
                  <a16:creationId xmlns:a16="http://schemas.microsoft.com/office/drawing/2014/main" id="{E6A76BF7-DFC1-482A-A71D-07D9E227A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7" name="Group 191">
            <a:extLst>
              <a:ext uri="{FF2B5EF4-FFF2-40B4-BE49-F238E27FC236}">
                <a16:creationId xmlns:a16="http://schemas.microsoft.com/office/drawing/2014/main" id="{8A73A98E-5FD1-4342-BB9F-BF088044C36A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2971800"/>
            <a:ext cx="1143000" cy="1371600"/>
            <a:chOff x="4704" y="1872"/>
            <a:chExt cx="720" cy="864"/>
          </a:xfrm>
        </p:grpSpPr>
        <p:sp>
          <p:nvSpPr>
            <p:cNvPr id="70659" name="Oval 3">
              <a:extLst>
                <a:ext uri="{FF2B5EF4-FFF2-40B4-BE49-F238E27FC236}">
                  <a16:creationId xmlns:a16="http://schemas.microsoft.com/office/drawing/2014/main" id="{0305468F-139C-4B30-A7BA-08D7A2134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9" name="Oval 93">
              <a:extLst>
                <a:ext uri="{FF2B5EF4-FFF2-40B4-BE49-F238E27FC236}">
                  <a16:creationId xmlns:a16="http://schemas.microsoft.com/office/drawing/2014/main" id="{EB248529-5492-4E32-97C2-B56F1A206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8" name="Group 172">
            <a:extLst>
              <a:ext uri="{FF2B5EF4-FFF2-40B4-BE49-F238E27FC236}">
                <a16:creationId xmlns:a16="http://schemas.microsoft.com/office/drawing/2014/main" id="{81DAEF85-7C55-4269-909E-1E631FF93DB5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2971800"/>
            <a:ext cx="1143000" cy="1371600"/>
            <a:chOff x="5472" y="1872"/>
            <a:chExt cx="720" cy="864"/>
          </a:xfrm>
        </p:grpSpPr>
        <p:sp>
          <p:nvSpPr>
            <p:cNvPr id="70752" name="Oval 96">
              <a:extLst>
                <a:ext uri="{FF2B5EF4-FFF2-40B4-BE49-F238E27FC236}">
                  <a16:creationId xmlns:a16="http://schemas.microsoft.com/office/drawing/2014/main" id="{CD30325E-A17A-4CA0-A3B3-B8F4BCD16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3" name="Oval 97">
              <a:extLst>
                <a:ext uri="{FF2B5EF4-FFF2-40B4-BE49-F238E27FC236}">
                  <a16:creationId xmlns:a16="http://schemas.microsoft.com/office/drawing/2014/main" id="{66B50CB2-2049-4F13-A766-2B15C2A7A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8" name="Group 182">
            <a:extLst>
              <a:ext uri="{FF2B5EF4-FFF2-40B4-BE49-F238E27FC236}">
                <a16:creationId xmlns:a16="http://schemas.microsoft.com/office/drawing/2014/main" id="{48DDB49D-F3FB-4C00-90ED-A7D08A2CE709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191000"/>
            <a:ext cx="1143000" cy="1371600"/>
            <a:chOff x="96" y="2640"/>
            <a:chExt cx="720" cy="864"/>
          </a:xfrm>
        </p:grpSpPr>
        <p:sp>
          <p:nvSpPr>
            <p:cNvPr id="70756" name="Oval 100">
              <a:extLst>
                <a:ext uri="{FF2B5EF4-FFF2-40B4-BE49-F238E27FC236}">
                  <a16:creationId xmlns:a16="http://schemas.microsoft.com/office/drawing/2014/main" id="{3D4D4340-98C1-4EE9-A602-808FDEF64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7" name="Oval 101">
              <a:extLst>
                <a:ext uri="{FF2B5EF4-FFF2-40B4-BE49-F238E27FC236}">
                  <a16:creationId xmlns:a16="http://schemas.microsoft.com/office/drawing/2014/main" id="{09AC5245-2A9C-4E79-AD78-0FD9F5E2B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1" name="Group 185">
            <a:extLst>
              <a:ext uri="{FF2B5EF4-FFF2-40B4-BE49-F238E27FC236}">
                <a16:creationId xmlns:a16="http://schemas.microsoft.com/office/drawing/2014/main" id="{0A045E72-ECD6-46F9-8909-6B344D245658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143000" cy="1371600"/>
            <a:chOff x="864" y="2640"/>
            <a:chExt cx="720" cy="864"/>
          </a:xfrm>
        </p:grpSpPr>
        <p:sp>
          <p:nvSpPr>
            <p:cNvPr id="70760" name="Oval 104">
              <a:extLst>
                <a:ext uri="{FF2B5EF4-FFF2-40B4-BE49-F238E27FC236}">
                  <a16:creationId xmlns:a16="http://schemas.microsoft.com/office/drawing/2014/main" id="{0B0FB27B-F04C-4DB7-9BE4-C6FF13A1B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1" name="Oval 105">
              <a:extLst>
                <a:ext uri="{FF2B5EF4-FFF2-40B4-BE49-F238E27FC236}">
                  <a16:creationId xmlns:a16="http://schemas.microsoft.com/office/drawing/2014/main" id="{A9885FB6-A520-4F45-AF03-5534FF6F8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2" name="Group 196">
            <a:extLst>
              <a:ext uri="{FF2B5EF4-FFF2-40B4-BE49-F238E27FC236}">
                <a16:creationId xmlns:a16="http://schemas.microsoft.com/office/drawing/2014/main" id="{9AF3F194-4DBB-4A27-83CE-56FBE02ABBF1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191000"/>
            <a:ext cx="1143000" cy="1371600"/>
            <a:chOff x="1632" y="2640"/>
            <a:chExt cx="720" cy="864"/>
          </a:xfrm>
        </p:grpSpPr>
        <p:sp>
          <p:nvSpPr>
            <p:cNvPr id="70764" name="Oval 108">
              <a:extLst>
                <a:ext uri="{FF2B5EF4-FFF2-40B4-BE49-F238E27FC236}">
                  <a16:creationId xmlns:a16="http://schemas.microsoft.com/office/drawing/2014/main" id="{5FF6B3C8-EC7E-4285-B7F0-F96E84825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5" name="Oval 109">
              <a:extLst>
                <a:ext uri="{FF2B5EF4-FFF2-40B4-BE49-F238E27FC236}">
                  <a16:creationId xmlns:a16="http://schemas.microsoft.com/office/drawing/2014/main" id="{3C90BCFC-E23A-4129-AB68-713024A56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1" name="Group 195">
            <a:extLst>
              <a:ext uri="{FF2B5EF4-FFF2-40B4-BE49-F238E27FC236}">
                <a16:creationId xmlns:a16="http://schemas.microsoft.com/office/drawing/2014/main" id="{D456EC7A-2C9F-46FB-8345-2CA30C0D7F7B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191000"/>
            <a:ext cx="1143000" cy="1371600"/>
            <a:chOff x="2400" y="2640"/>
            <a:chExt cx="720" cy="864"/>
          </a:xfrm>
        </p:grpSpPr>
        <p:sp>
          <p:nvSpPr>
            <p:cNvPr id="70658" name="Oval 2">
              <a:extLst>
                <a:ext uri="{FF2B5EF4-FFF2-40B4-BE49-F238E27FC236}">
                  <a16:creationId xmlns:a16="http://schemas.microsoft.com/office/drawing/2014/main" id="{DDE37FCE-8EFB-45E9-924C-CB71CC785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8" name="Oval 112">
              <a:extLst>
                <a:ext uri="{FF2B5EF4-FFF2-40B4-BE49-F238E27FC236}">
                  <a16:creationId xmlns:a16="http://schemas.microsoft.com/office/drawing/2014/main" id="{CAAFBC59-CF57-4F53-81EE-03E727CBF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0" name="Group 194">
            <a:extLst>
              <a:ext uri="{FF2B5EF4-FFF2-40B4-BE49-F238E27FC236}">
                <a16:creationId xmlns:a16="http://schemas.microsoft.com/office/drawing/2014/main" id="{C2DF6875-A067-46D4-AF60-42C7F3591710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4191000"/>
            <a:ext cx="1143000" cy="1371600"/>
            <a:chOff x="3168" y="2640"/>
            <a:chExt cx="720" cy="864"/>
          </a:xfrm>
        </p:grpSpPr>
        <p:sp>
          <p:nvSpPr>
            <p:cNvPr id="70771" name="Oval 115">
              <a:extLst>
                <a:ext uri="{FF2B5EF4-FFF2-40B4-BE49-F238E27FC236}">
                  <a16:creationId xmlns:a16="http://schemas.microsoft.com/office/drawing/2014/main" id="{17D269C9-7E4D-4636-BC1F-AD876EC24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2" name="Oval 116">
              <a:extLst>
                <a:ext uri="{FF2B5EF4-FFF2-40B4-BE49-F238E27FC236}">
                  <a16:creationId xmlns:a16="http://schemas.microsoft.com/office/drawing/2014/main" id="{9060D5F6-31EB-4D64-8394-D44BF016A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9" name="Group 193">
            <a:extLst>
              <a:ext uri="{FF2B5EF4-FFF2-40B4-BE49-F238E27FC236}">
                <a16:creationId xmlns:a16="http://schemas.microsoft.com/office/drawing/2014/main" id="{A8B9405E-7571-4C84-B941-212B2C0A36EC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191000"/>
            <a:ext cx="1143000" cy="1371600"/>
            <a:chOff x="3936" y="2640"/>
            <a:chExt cx="720" cy="864"/>
          </a:xfrm>
        </p:grpSpPr>
        <p:sp>
          <p:nvSpPr>
            <p:cNvPr id="70775" name="Oval 119">
              <a:extLst>
                <a:ext uri="{FF2B5EF4-FFF2-40B4-BE49-F238E27FC236}">
                  <a16:creationId xmlns:a16="http://schemas.microsoft.com/office/drawing/2014/main" id="{302A3127-527F-479E-88AB-4FC9DC1D7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6" name="Oval 120">
              <a:extLst>
                <a:ext uri="{FF2B5EF4-FFF2-40B4-BE49-F238E27FC236}">
                  <a16:creationId xmlns:a16="http://schemas.microsoft.com/office/drawing/2014/main" id="{072E766B-C8EA-423F-95B7-63EB64AFC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8" name="Group 192">
            <a:extLst>
              <a:ext uri="{FF2B5EF4-FFF2-40B4-BE49-F238E27FC236}">
                <a16:creationId xmlns:a16="http://schemas.microsoft.com/office/drawing/2014/main" id="{CADF19CF-13BF-40F0-AE0D-8D68B7532D52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91000"/>
            <a:ext cx="1143000" cy="1371600"/>
            <a:chOff x="4704" y="2640"/>
            <a:chExt cx="720" cy="864"/>
          </a:xfrm>
        </p:grpSpPr>
        <p:sp>
          <p:nvSpPr>
            <p:cNvPr id="70779" name="Oval 123">
              <a:extLst>
                <a:ext uri="{FF2B5EF4-FFF2-40B4-BE49-F238E27FC236}">
                  <a16:creationId xmlns:a16="http://schemas.microsoft.com/office/drawing/2014/main" id="{005603B0-5FD6-47DC-9BA7-3E240CC03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0" name="Oval 124">
              <a:extLst>
                <a:ext uri="{FF2B5EF4-FFF2-40B4-BE49-F238E27FC236}">
                  <a16:creationId xmlns:a16="http://schemas.microsoft.com/office/drawing/2014/main" id="{216E5CBC-A884-4D64-8CD2-56797E6AB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7" name="Group 171">
            <a:extLst>
              <a:ext uri="{FF2B5EF4-FFF2-40B4-BE49-F238E27FC236}">
                <a16:creationId xmlns:a16="http://schemas.microsoft.com/office/drawing/2014/main" id="{D7A0B54B-B8B5-4A70-AE05-EC6CF9E25031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4191000"/>
            <a:ext cx="1143000" cy="1371600"/>
            <a:chOff x="5472" y="2640"/>
            <a:chExt cx="720" cy="864"/>
          </a:xfrm>
        </p:grpSpPr>
        <p:sp>
          <p:nvSpPr>
            <p:cNvPr id="70783" name="Oval 127">
              <a:extLst>
                <a:ext uri="{FF2B5EF4-FFF2-40B4-BE49-F238E27FC236}">
                  <a16:creationId xmlns:a16="http://schemas.microsoft.com/office/drawing/2014/main" id="{36E5E32A-0C55-4E28-9B34-FB92F26A0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4" name="Oval 128">
              <a:extLst>
                <a:ext uri="{FF2B5EF4-FFF2-40B4-BE49-F238E27FC236}">
                  <a16:creationId xmlns:a16="http://schemas.microsoft.com/office/drawing/2014/main" id="{B10FC9AC-9608-4BB8-9FB3-68D5789C7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39" name="Group 183">
            <a:extLst>
              <a:ext uri="{FF2B5EF4-FFF2-40B4-BE49-F238E27FC236}">
                <a16:creationId xmlns:a16="http://schemas.microsoft.com/office/drawing/2014/main" id="{21B1592C-2E9B-44C2-B9CD-EFD40F1B78D0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410200"/>
            <a:ext cx="1143000" cy="1371600"/>
            <a:chOff x="96" y="3408"/>
            <a:chExt cx="720" cy="864"/>
          </a:xfrm>
        </p:grpSpPr>
        <p:sp>
          <p:nvSpPr>
            <p:cNvPr id="70787" name="Oval 131">
              <a:extLst>
                <a:ext uri="{FF2B5EF4-FFF2-40B4-BE49-F238E27FC236}">
                  <a16:creationId xmlns:a16="http://schemas.microsoft.com/office/drawing/2014/main" id="{6007A97B-FAD3-49D1-8BA2-550E1DE5C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8" name="Oval 132">
              <a:extLst>
                <a:ext uri="{FF2B5EF4-FFF2-40B4-BE49-F238E27FC236}">
                  <a16:creationId xmlns:a16="http://schemas.microsoft.com/office/drawing/2014/main" id="{E5EC43AE-7B74-491F-BD1B-0D29DF4A1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0" name="Group 184">
            <a:extLst>
              <a:ext uri="{FF2B5EF4-FFF2-40B4-BE49-F238E27FC236}">
                <a16:creationId xmlns:a16="http://schemas.microsoft.com/office/drawing/2014/main" id="{FBEC7D8B-CC5F-4E84-9338-95F976E58175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410200"/>
            <a:ext cx="1143000" cy="1371600"/>
            <a:chOff x="864" y="3408"/>
            <a:chExt cx="720" cy="864"/>
          </a:xfrm>
        </p:grpSpPr>
        <p:sp>
          <p:nvSpPr>
            <p:cNvPr id="70791" name="Oval 135">
              <a:extLst>
                <a:ext uri="{FF2B5EF4-FFF2-40B4-BE49-F238E27FC236}">
                  <a16:creationId xmlns:a16="http://schemas.microsoft.com/office/drawing/2014/main" id="{7C366FDE-A8AC-4688-9D9C-99C61FCBA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2" name="Oval 136">
              <a:extLst>
                <a:ext uri="{FF2B5EF4-FFF2-40B4-BE49-F238E27FC236}">
                  <a16:creationId xmlns:a16="http://schemas.microsoft.com/office/drawing/2014/main" id="{947E64F4-5904-4118-8D3C-3936B7EEE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3" name="Group 197">
            <a:extLst>
              <a:ext uri="{FF2B5EF4-FFF2-40B4-BE49-F238E27FC236}">
                <a16:creationId xmlns:a16="http://schemas.microsoft.com/office/drawing/2014/main" id="{DA5B148A-E9CE-4AB1-9B28-ED0F9A6D9132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410200"/>
            <a:ext cx="1143000" cy="1371600"/>
            <a:chOff x="1632" y="3408"/>
            <a:chExt cx="720" cy="864"/>
          </a:xfrm>
        </p:grpSpPr>
        <p:sp>
          <p:nvSpPr>
            <p:cNvPr id="70795" name="Oval 139">
              <a:extLst>
                <a:ext uri="{FF2B5EF4-FFF2-40B4-BE49-F238E27FC236}">
                  <a16:creationId xmlns:a16="http://schemas.microsoft.com/office/drawing/2014/main" id="{323E720C-1919-4F55-9BA9-B1C0C9BED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6" name="Oval 140">
              <a:extLst>
                <a:ext uri="{FF2B5EF4-FFF2-40B4-BE49-F238E27FC236}">
                  <a16:creationId xmlns:a16="http://schemas.microsoft.com/office/drawing/2014/main" id="{D997D1A7-E87A-45EC-B8EE-3D7B33697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4" name="Group 198">
            <a:extLst>
              <a:ext uri="{FF2B5EF4-FFF2-40B4-BE49-F238E27FC236}">
                <a16:creationId xmlns:a16="http://schemas.microsoft.com/office/drawing/2014/main" id="{AD84FFA0-6E50-4C68-8D8A-63AD18AD0D4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410200"/>
            <a:ext cx="1143000" cy="1371600"/>
            <a:chOff x="2400" y="3408"/>
            <a:chExt cx="720" cy="864"/>
          </a:xfrm>
        </p:grpSpPr>
        <p:sp>
          <p:nvSpPr>
            <p:cNvPr id="70799" name="Oval 143">
              <a:extLst>
                <a:ext uri="{FF2B5EF4-FFF2-40B4-BE49-F238E27FC236}">
                  <a16:creationId xmlns:a16="http://schemas.microsoft.com/office/drawing/2014/main" id="{6C0D71C4-FBA1-4423-8996-F4358DEC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0" name="Oval 144">
              <a:extLst>
                <a:ext uri="{FF2B5EF4-FFF2-40B4-BE49-F238E27FC236}">
                  <a16:creationId xmlns:a16="http://schemas.microsoft.com/office/drawing/2014/main" id="{D6293534-4F9E-4BDC-85DE-9641400CA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5" name="Group 199">
            <a:extLst>
              <a:ext uri="{FF2B5EF4-FFF2-40B4-BE49-F238E27FC236}">
                <a16:creationId xmlns:a16="http://schemas.microsoft.com/office/drawing/2014/main" id="{95C24B52-F0F6-4C43-9271-7AD4E283FFC4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410200"/>
            <a:ext cx="1143000" cy="1371600"/>
            <a:chOff x="3168" y="3408"/>
            <a:chExt cx="720" cy="864"/>
          </a:xfrm>
        </p:grpSpPr>
        <p:sp>
          <p:nvSpPr>
            <p:cNvPr id="70803" name="Oval 147">
              <a:extLst>
                <a:ext uri="{FF2B5EF4-FFF2-40B4-BE49-F238E27FC236}">
                  <a16:creationId xmlns:a16="http://schemas.microsoft.com/office/drawing/2014/main" id="{5362804A-F418-4EEB-8C02-2F0FB26DA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4" name="Oval 148">
              <a:extLst>
                <a:ext uri="{FF2B5EF4-FFF2-40B4-BE49-F238E27FC236}">
                  <a16:creationId xmlns:a16="http://schemas.microsoft.com/office/drawing/2014/main" id="{6154F9D0-7C65-445D-B225-8672380DF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6" name="Group 200">
            <a:extLst>
              <a:ext uri="{FF2B5EF4-FFF2-40B4-BE49-F238E27FC236}">
                <a16:creationId xmlns:a16="http://schemas.microsoft.com/office/drawing/2014/main" id="{F86A53A4-B92C-4EF0-8D6C-75F7045F152E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410200"/>
            <a:ext cx="1143000" cy="1371600"/>
            <a:chOff x="3936" y="3408"/>
            <a:chExt cx="720" cy="864"/>
          </a:xfrm>
        </p:grpSpPr>
        <p:sp>
          <p:nvSpPr>
            <p:cNvPr id="70807" name="Oval 151">
              <a:extLst>
                <a:ext uri="{FF2B5EF4-FFF2-40B4-BE49-F238E27FC236}">
                  <a16:creationId xmlns:a16="http://schemas.microsoft.com/office/drawing/2014/main" id="{D39D4F4D-E55D-4250-BEFC-6C1496B73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8" name="Oval 152">
              <a:extLst>
                <a:ext uri="{FF2B5EF4-FFF2-40B4-BE49-F238E27FC236}">
                  <a16:creationId xmlns:a16="http://schemas.microsoft.com/office/drawing/2014/main" id="{0D505088-E67E-45F1-8DFF-C2CC44EA3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7" name="Group 201">
            <a:extLst>
              <a:ext uri="{FF2B5EF4-FFF2-40B4-BE49-F238E27FC236}">
                <a16:creationId xmlns:a16="http://schemas.microsoft.com/office/drawing/2014/main" id="{A0C6C3EA-BE20-43F3-9F0D-26E25DACFA8E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410200"/>
            <a:ext cx="1143000" cy="1371600"/>
            <a:chOff x="4704" y="3408"/>
            <a:chExt cx="720" cy="864"/>
          </a:xfrm>
        </p:grpSpPr>
        <p:sp>
          <p:nvSpPr>
            <p:cNvPr id="70811" name="Oval 155">
              <a:extLst>
                <a:ext uri="{FF2B5EF4-FFF2-40B4-BE49-F238E27FC236}">
                  <a16:creationId xmlns:a16="http://schemas.microsoft.com/office/drawing/2014/main" id="{290F0C7D-18B7-4778-9737-77C17AF93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2" name="Oval 156">
              <a:extLst>
                <a:ext uri="{FF2B5EF4-FFF2-40B4-BE49-F238E27FC236}">
                  <a16:creationId xmlns:a16="http://schemas.microsoft.com/office/drawing/2014/main" id="{91012BE2-4C7F-4876-A661-F4E2A63F0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6" name="Group 170">
            <a:extLst>
              <a:ext uri="{FF2B5EF4-FFF2-40B4-BE49-F238E27FC236}">
                <a16:creationId xmlns:a16="http://schemas.microsoft.com/office/drawing/2014/main" id="{AF3700DF-CF26-45B0-92AD-09A94C129A98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410200"/>
            <a:ext cx="1143000" cy="1371600"/>
            <a:chOff x="5472" y="3408"/>
            <a:chExt cx="720" cy="864"/>
          </a:xfrm>
        </p:grpSpPr>
        <p:sp>
          <p:nvSpPr>
            <p:cNvPr id="70815" name="Oval 159">
              <a:extLst>
                <a:ext uri="{FF2B5EF4-FFF2-40B4-BE49-F238E27FC236}">
                  <a16:creationId xmlns:a16="http://schemas.microsoft.com/office/drawing/2014/main" id="{428D5241-D1AD-4ABB-AD13-09C0C8854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6" name="Oval 160">
              <a:extLst>
                <a:ext uri="{FF2B5EF4-FFF2-40B4-BE49-F238E27FC236}">
                  <a16:creationId xmlns:a16="http://schemas.microsoft.com/office/drawing/2014/main" id="{F25DB7F2-DCFD-4D6D-8914-70CD88337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Oval 3">
            <a:extLst>
              <a:ext uri="{FF2B5EF4-FFF2-40B4-BE49-F238E27FC236}">
                <a16:creationId xmlns:a16="http://schemas.microsoft.com/office/drawing/2014/main" id="{9E08AE47-638D-4DFD-8CAB-C995A716E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0" y="3886200"/>
            <a:ext cx="838200" cy="4572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84" name="Oval 4">
            <a:extLst>
              <a:ext uri="{FF2B5EF4-FFF2-40B4-BE49-F238E27FC236}">
                <a16:creationId xmlns:a16="http://schemas.microsoft.com/office/drawing/2014/main" id="{EF3469FF-25D2-4616-8FC9-675362181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67000"/>
            <a:ext cx="838200" cy="4572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1685" name="Group 5">
            <a:extLst>
              <a:ext uri="{FF2B5EF4-FFF2-40B4-BE49-F238E27FC236}">
                <a16:creationId xmlns:a16="http://schemas.microsoft.com/office/drawing/2014/main" id="{29ECFE4C-47F7-49A9-BC75-CC43011AD651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33400"/>
            <a:ext cx="1143000" cy="1371600"/>
            <a:chOff x="96" y="336"/>
            <a:chExt cx="720" cy="864"/>
          </a:xfrm>
        </p:grpSpPr>
        <p:sp>
          <p:nvSpPr>
            <p:cNvPr id="71686" name="Oval 6">
              <a:extLst>
                <a:ext uri="{FF2B5EF4-FFF2-40B4-BE49-F238E27FC236}">
                  <a16:creationId xmlns:a16="http://schemas.microsoft.com/office/drawing/2014/main" id="{7871B078-96DA-49BD-846F-AF6530DC3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87" name="Oval 7">
              <a:extLst>
                <a:ext uri="{FF2B5EF4-FFF2-40B4-BE49-F238E27FC236}">
                  <a16:creationId xmlns:a16="http://schemas.microsoft.com/office/drawing/2014/main" id="{375A7D74-6BDE-4FEA-8089-E8C132F78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88" name="Oval 8">
              <a:extLst>
                <a:ext uri="{FF2B5EF4-FFF2-40B4-BE49-F238E27FC236}">
                  <a16:creationId xmlns:a16="http://schemas.microsoft.com/office/drawing/2014/main" id="{45897955-5448-4B76-A429-F2D038431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89" name="Group 9">
            <a:extLst>
              <a:ext uri="{FF2B5EF4-FFF2-40B4-BE49-F238E27FC236}">
                <a16:creationId xmlns:a16="http://schemas.microsoft.com/office/drawing/2014/main" id="{A127D76A-BDB2-42CD-AF67-56417E6B9A92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"/>
            <a:ext cx="1143000" cy="1371600"/>
            <a:chOff x="864" y="336"/>
            <a:chExt cx="720" cy="864"/>
          </a:xfrm>
        </p:grpSpPr>
        <p:sp>
          <p:nvSpPr>
            <p:cNvPr id="71690" name="Oval 10">
              <a:extLst>
                <a:ext uri="{FF2B5EF4-FFF2-40B4-BE49-F238E27FC236}">
                  <a16:creationId xmlns:a16="http://schemas.microsoft.com/office/drawing/2014/main" id="{42D8DFCA-7D91-4231-8199-7464FBA9D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91" name="Oval 11">
              <a:extLst>
                <a:ext uri="{FF2B5EF4-FFF2-40B4-BE49-F238E27FC236}">
                  <a16:creationId xmlns:a16="http://schemas.microsoft.com/office/drawing/2014/main" id="{06C83654-D483-414C-AEA5-49940D6F8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92" name="Oval 12">
              <a:extLst>
                <a:ext uri="{FF2B5EF4-FFF2-40B4-BE49-F238E27FC236}">
                  <a16:creationId xmlns:a16="http://schemas.microsoft.com/office/drawing/2014/main" id="{8A90EC11-CAE2-4F27-AF30-8D9BD25B7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93" name="Group 13">
            <a:extLst>
              <a:ext uri="{FF2B5EF4-FFF2-40B4-BE49-F238E27FC236}">
                <a16:creationId xmlns:a16="http://schemas.microsoft.com/office/drawing/2014/main" id="{111D6AE0-B74A-4A77-9F34-03468435E195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33400"/>
            <a:ext cx="1143000" cy="1371600"/>
            <a:chOff x="1632" y="336"/>
            <a:chExt cx="720" cy="864"/>
          </a:xfrm>
        </p:grpSpPr>
        <p:sp>
          <p:nvSpPr>
            <p:cNvPr id="71694" name="Oval 14">
              <a:extLst>
                <a:ext uri="{FF2B5EF4-FFF2-40B4-BE49-F238E27FC236}">
                  <a16:creationId xmlns:a16="http://schemas.microsoft.com/office/drawing/2014/main" id="{377D6BE5-A0A5-455E-9916-FC91069E3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95" name="Oval 15">
              <a:extLst>
                <a:ext uri="{FF2B5EF4-FFF2-40B4-BE49-F238E27FC236}">
                  <a16:creationId xmlns:a16="http://schemas.microsoft.com/office/drawing/2014/main" id="{6D2CD72B-2FCC-4114-A66B-3AC950A2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96" name="Oval 16">
              <a:extLst>
                <a:ext uri="{FF2B5EF4-FFF2-40B4-BE49-F238E27FC236}">
                  <a16:creationId xmlns:a16="http://schemas.microsoft.com/office/drawing/2014/main" id="{14DB55A5-12CA-4ABE-A0FF-592D80AD4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97" name="Group 17">
            <a:extLst>
              <a:ext uri="{FF2B5EF4-FFF2-40B4-BE49-F238E27FC236}">
                <a16:creationId xmlns:a16="http://schemas.microsoft.com/office/drawing/2014/main" id="{4145D6E8-7498-4B80-803A-4844CF71B1C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33400"/>
            <a:ext cx="1143000" cy="1371600"/>
            <a:chOff x="2400" y="336"/>
            <a:chExt cx="720" cy="864"/>
          </a:xfrm>
        </p:grpSpPr>
        <p:sp>
          <p:nvSpPr>
            <p:cNvPr id="71698" name="Oval 18">
              <a:extLst>
                <a:ext uri="{FF2B5EF4-FFF2-40B4-BE49-F238E27FC236}">
                  <a16:creationId xmlns:a16="http://schemas.microsoft.com/office/drawing/2014/main" id="{F5CEA379-FAA8-4354-8ACC-0C5226631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99" name="Oval 19">
              <a:extLst>
                <a:ext uri="{FF2B5EF4-FFF2-40B4-BE49-F238E27FC236}">
                  <a16:creationId xmlns:a16="http://schemas.microsoft.com/office/drawing/2014/main" id="{0403C0D9-774C-40C3-A1E9-7E0F1F41A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00" name="Oval 20">
              <a:extLst>
                <a:ext uri="{FF2B5EF4-FFF2-40B4-BE49-F238E27FC236}">
                  <a16:creationId xmlns:a16="http://schemas.microsoft.com/office/drawing/2014/main" id="{C24138BA-08BC-4A7A-A70F-D12AA7203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01" name="Group 21">
            <a:extLst>
              <a:ext uri="{FF2B5EF4-FFF2-40B4-BE49-F238E27FC236}">
                <a16:creationId xmlns:a16="http://schemas.microsoft.com/office/drawing/2014/main" id="{F824CB49-B0F2-4E91-8695-0267FBD382F2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33400"/>
            <a:ext cx="1143000" cy="1371600"/>
            <a:chOff x="3168" y="336"/>
            <a:chExt cx="720" cy="864"/>
          </a:xfrm>
        </p:grpSpPr>
        <p:sp>
          <p:nvSpPr>
            <p:cNvPr id="71702" name="Oval 22">
              <a:extLst>
                <a:ext uri="{FF2B5EF4-FFF2-40B4-BE49-F238E27FC236}">
                  <a16:creationId xmlns:a16="http://schemas.microsoft.com/office/drawing/2014/main" id="{07120D2B-015C-4AF3-8B80-005E7EB50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03" name="Oval 23">
              <a:extLst>
                <a:ext uri="{FF2B5EF4-FFF2-40B4-BE49-F238E27FC236}">
                  <a16:creationId xmlns:a16="http://schemas.microsoft.com/office/drawing/2014/main" id="{AEF1D1E7-1806-41AB-B23D-79FAB0DA8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04" name="Oval 24">
              <a:extLst>
                <a:ext uri="{FF2B5EF4-FFF2-40B4-BE49-F238E27FC236}">
                  <a16:creationId xmlns:a16="http://schemas.microsoft.com/office/drawing/2014/main" id="{426B956A-FEAF-465F-90B3-2B5F7FB1C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05" name="Group 25">
            <a:extLst>
              <a:ext uri="{FF2B5EF4-FFF2-40B4-BE49-F238E27FC236}">
                <a16:creationId xmlns:a16="http://schemas.microsoft.com/office/drawing/2014/main" id="{C07455E5-FD70-4D52-9DE7-CA17F3D9D890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33400"/>
            <a:ext cx="1143000" cy="1371600"/>
            <a:chOff x="3936" y="336"/>
            <a:chExt cx="720" cy="864"/>
          </a:xfrm>
        </p:grpSpPr>
        <p:sp>
          <p:nvSpPr>
            <p:cNvPr id="71706" name="Oval 26">
              <a:extLst>
                <a:ext uri="{FF2B5EF4-FFF2-40B4-BE49-F238E27FC236}">
                  <a16:creationId xmlns:a16="http://schemas.microsoft.com/office/drawing/2014/main" id="{301EAB91-673D-4368-A6B1-580BECC07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07" name="Oval 27">
              <a:extLst>
                <a:ext uri="{FF2B5EF4-FFF2-40B4-BE49-F238E27FC236}">
                  <a16:creationId xmlns:a16="http://schemas.microsoft.com/office/drawing/2014/main" id="{1D7F8F65-4886-4C87-A01A-1A0F7DDCC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08" name="Oval 28">
              <a:extLst>
                <a:ext uri="{FF2B5EF4-FFF2-40B4-BE49-F238E27FC236}">
                  <a16:creationId xmlns:a16="http://schemas.microsoft.com/office/drawing/2014/main" id="{26B6D45B-1168-4EE7-A807-424CB6B21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09" name="Group 29">
            <a:extLst>
              <a:ext uri="{FF2B5EF4-FFF2-40B4-BE49-F238E27FC236}">
                <a16:creationId xmlns:a16="http://schemas.microsoft.com/office/drawing/2014/main" id="{7E84F427-5DE8-42A5-B4ED-1981B11AB388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33400"/>
            <a:ext cx="1143000" cy="1371600"/>
            <a:chOff x="4704" y="336"/>
            <a:chExt cx="720" cy="864"/>
          </a:xfrm>
        </p:grpSpPr>
        <p:sp>
          <p:nvSpPr>
            <p:cNvPr id="71710" name="Oval 30">
              <a:extLst>
                <a:ext uri="{FF2B5EF4-FFF2-40B4-BE49-F238E27FC236}">
                  <a16:creationId xmlns:a16="http://schemas.microsoft.com/office/drawing/2014/main" id="{95E8D055-4C02-4EEE-A4A5-7662F08F3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11" name="Oval 31">
              <a:extLst>
                <a:ext uri="{FF2B5EF4-FFF2-40B4-BE49-F238E27FC236}">
                  <a16:creationId xmlns:a16="http://schemas.microsoft.com/office/drawing/2014/main" id="{B9820F7B-A2C1-41A6-8DF3-3E73CA2B2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12" name="Oval 32">
              <a:extLst>
                <a:ext uri="{FF2B5EF4-FFF2-40B4-BE49-F238E27FC236}">
                  <a16:creationId xmlns:a16="http://schemas.microsoft.com/office/drawing/2014/main" id="{2A206D79-F1C3-45D7-BFAC-B3F94E001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13" name="Group 33">
            <a:extLst>
              <a:ext uri="{FF2B5EF4-FFF2-40B4-BE49-F238E27FC236}">
                <a16:creationId xmlns:a16="http://schemas.microsoft.com/office/drawing/2014/main" id="{FEB19B68-8D8D-4251-9C4E-3C944C84B04B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33400"/>
            <a:ext cx="1143000" cy="1371600"/>
            <a:chOff x="5472" y="336"/>
            <a:chExt cx="720" cy="864"/>
          </a:xfrm>
        </p:grpSpPr>
        <p:sp>
          <p:nvSpPr>
            <p:cNvPr id="71714" name="Oval 34">
              <a:extLst>
                <a:ext uri="{FF2B5EF4-FFF2-40B4-BE49-F238E27FC236}">
                  <a16:creationId xmlns:a16="http://schemas.microsoft.com/office/drawing/2014/main" id="{CDA9F08B-9287-404C-9832-CAF7D1C42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912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15" name="Oval 35">
              <a:extLst>
                <a:ext uri="{FF2B5EF4-FFF2-40B4-BE49-F238E27FC236}">
                  <a16:creationId xmlns:a16="http://schemas.microsoft.com/office/drawing/2014/main" id="{A443AE86-4021-454E-B3CB-12B71174B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16" name="Oval 36">
              <a:extLst>
                <a:ext uri="{FF2B5EF4-FFF2-40B4-BE49-F238E27FC236}">
                  <a16:creationId xmlns:a16="http://schemas.microsoft.com/office/drawing/2014/main" id="{37F3AE22-3D0E-4D00-8EE2-5E7069D96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384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17" name="Group 37">
            <a:extLst>
              <a:ext uri="{FF2B5EF4-FFF2-40B4-BE49-F238E27FC236}">
                <a16:creationId xmlns:a16="http://schemas.microsoft.com/office/drawing/2014/main" id="{BA6E0FD8-2AAB-4C96-AB9D-444483C5E177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52600"/>
            <a:ext cx="1143000" cy="1371600"/>
            <a:chOff x="96" y="1104"/>
            <a:chExt cx="720" cy="864"/>
          </a:xfrm>
        </p:grpSpPr>
        <p:sp>
          <p:nvSpPr>
            <p:cNvPr id="71718" name="Oval 38">
              <a:extLst>
                <a:ext uri="{FF2B5EF4-FFF2-40B4-BE49-F238E27FC236}">
                  <a16:creationId xmlns:a16="http://schemas.microsoft.com/office/drawing/2014/main" id="{5D7041D4-CB98-4F76-9437-A162BCDAE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19" name="Oval 39">
              <a:extLst>
                <a:ext uri="{FF2B5EF4-FFF2-40B4-BE49-F238E27FC236}">
                  <a16:creationId xmlns:a16="http://schemas.microsoft.com/office/drawing/2014/main" id="{7C1374C2-E65F-4497-9047-57EADEE56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20" name="Oval 40">
              <a:extLst>
                <a:ext uri="{FF2B5EF4-FFF2-40B4-BE49-F238E27FC236}">
                  <a16:creationId xmlns:a16="http://schemas.microsoft.com/office/drawing/2014/main" id="{61DA6B31-97E4-4D85-A63A-B30B7674D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21" name="Group 41">
            <a:extLst>
              <a:ext uri="{FF2B5EF4-FFF2-40B4-BE49-F238E27FC236}">
                <a16:creationId xmlns:a16="http://schemas.microsoft.com/office/drawing/2014/main" id="{663B64EE-E2C2-4545-B5FE-E926A6E38274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752600"/>
            <a:ext cx="1143000" cy="1371600"/>
            <a:chOff x="864" y="1104"/>
            <a:chExt cx="720" cy="864"/>
          </a:xfrm>
        </p:grpSpPr>
        <p:sp>
          <p:nvSpPr>
            <p:cNvPr id="71722" name="Oval 42">
              <a:extLst>
                <a:ext uri="{FF2B5EF4-FFF2-40B4-BE49-F238E27FC236}">
                  <a16:creationId xmlns:a16="http://schemas.microsoft.com/office/drawing/2014/main" id="{DFFA4D39-7FB7-4D64-9868-C2A122114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23" name="Oval 43">
              <a:extLst>
                <a:ext uri="{FF2B5EF4-FFF2-40B4-BE49-F238E27FC236}">
                  <a16:creationId xmlns:a16="http://schemas.microsoft.com/office/drawing/2014/main" id="{776521DD-E4F4-4570-BBFD-8C49E5749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24" name="Oval 44">
              <a:extLst>
                <a:ext uri="{FF2B5EF4-FFF2-40B4-BE49-F238E27FC236}">
                  <a16:creationId xmlns:a16="http://schemas.microsoft.com/office/drawing/2014/main" id="{598222BF-343E-4980-AD4E-C893DBBD5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25" name="Group 45">
            <a:extLst>
              <a:ext uri="{FF2B5EF4-FFF2-40B4-BE49-F238E27FC236}">
                <a16:creationId xmlns:a16="http://schemas.microsoft.com/office/drawing/2014/main" id="{C5D1F583-3004-4E9A-A14C-5EB09E590CD9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52600"/>
            <a:ext cx="1143000" cy="1371600"/>
            <a:chOff x="1632" y="1104"/>
            <a:chExt cx="720" cy="864"/>
          </a:xfrm>
        </p:grpSpPr>
        <p:sp>
          <p:nvSpPr>
            <p:cNvPr id="71726" name="Oval 46">
              <a:extLst>
                <a:ext uri="{FF2B5EF4-FFF2-40B4-BE49-F238E27FC236}">
                  <a16:creationId xmlns:a16="http://schemas.microsoft.com/office/drawing/2014/main" id="{3D3EB91F-177F-4997-A8F3-43FE1BFDB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27" name="Oval 47">
              <a:extLst>
                <a:ext uri="{FF2B5EF4-FFF2-40B4-BE49-F238E27FC236}">
                  <a16:creationId xmlns:a16="http://schemas.microsoft.com/office/drawing/2014/main" id="{DECFD44F-C752-47D8-AEF2-1E2B6B1A2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28" name="Oval 48">
              <a:extLst>
                <a:ext uri="{FF2B5EF4-FFF2-40B4-BE49-F238E27FC236}">
                  <a16:creationId xmlns:a16="http://schemas.microsoft.com/office/drawing/2014/main" id="{59687C48-0648-4D5D-94E8-788638CD7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29" name="Group 49">
            <a:extLst>
              <a:ext uri="{FF2B5EF4-FFF2-40B4-BE49-F238E27FC236}">
                <a16:creationId xmlns:a16="http://schemas.microsoft.com/office/drawing/2014/main" id="{A34B39A9-DB1C-4FA1-AD96-47474E8F5CE7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752600"/>
            <a:ext cx="1143000" cy="1371600"/>
            <a:chOff x="2400" y="1104"/>
            <a:chExt cx="720" cy="864"/>
          </a:xfrm>
        </p:grpSpPr>
        <p:sp>
          <p:nvSpPr>
            <p:cNvPr id="71730" name="Oval 50">
              <a:extLst>
                <a:ext uri="{FF2B5EF4-FFF2-40B4-BE49-F238E27FC236}">
                  <a16:creationId xmlns:a16="http://schemas.microsoft.com/office/drawing/2014/main" id="{92D31FD1-32E3-42CD-8B69-7BFD8D70A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31" name="Oval 51">
              <a:extLst>
                <a:ext uri="{FF2B5EF4-FFF2-40B4-BE49-F238E27FC236}">
                  <a16:creationId xmlns:a16="http://schemas.microsoft.com/office/drawing/2014/main" id="{CA08FE88-4DC1-4BB9-BD37-F23FB6A0A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32" name="Oval 52">
              <a:extLst>
                <a:ext uri="{FF2B5EF4-FFF2-40B4-BE49-F238E27FC236}">
                  <a16:creationId xmlns:a16="http://schemas.microsoft.com/office/drawing/2014/main" id="{E3D7F2A3-F268-4E14-9BB4-0F981635A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33" name="Group 53">
            <a:extLst>
              <a:ext uri="{FF2B5EF4-FFF2-40B4-BE49-F238E27FC236}">
                <a16:creationId xmlns:a16="http://schemas.microsoft.com/office/drawing/2014/main" id="{8EF15E62-540C-4731-BA9D-7B3CCEA47060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752600"/>
            <a:ext cx="1143000" cy="1371600"/>
            <a:chOff x="3168" y="1104"/>
            <a:chExt cx="720" cy="864"/>
          </a:xfrm>
        </p:grpSpPr>
        <p:sp>
          <p:nvSpPr>
            <p:cNvPr id="71734" name="Oval 54">
              <a:extLst>
                <a:ext uri="{FF2B5EF4-FFF2-40B4-BE49-F238E27FC236}">
                  <a16:creationId xmlns:a16="http://schemas.microsoft.com/office/drawing/2014/main" id="{DEDFF789-8F7B-4BDB-BFA8-74D3DF39A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35" name="Oval 55">
              <a:extLst>
                <a:ext uri="{FF2B5EF4-FFF2-40B4-BE49-F238E27FC236}">
                  <a16:creationId xmlns:a16="http://schemas.microsoft.com/office/drawing/2014/main" id="{8F4C7932-60F8-4580-9075-157B7215F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36" name="Oval 56">
              <a:extLst>
                <a:ext uri="{FF2B5EF4-FFF2-40B4-BE49-F238E27FC236}">
                  <a16:creationId xmlns:a16="http://schemas.microsoft.com/office/drawing/2014/main" id="{A8E82F8E-8526-4A3F-BA39-0B6234A0F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37" name="Group 57">
            <a:extLst>
              <a:ext uri="{FF2B5EF4-FFF2-40B4-BE49-F238E27FC236}">
                <a16:creationId xmlns:a16="http://schemas.microsoft.com/office/drawing/2014/main" id="{FA646B63-4386-4593-A6BD-10F1F6CEC854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752600"/>
            <a:ext cx="1143000" cy="1143000"/>
            <a:chOff x="3936" y="1104"/>
            <a:chExt cx="720" cy="720"/>
          </a:xfrm>
        </p:grpSpPr>
        <p:sp>
          <p:nvSpPr>
            <p:cNvPr id="71738" name="Oval 58">
              <a:extLst>
                <a:ext uri="{FF2B5EF4-FFF2-40B4-BE49-F238E27FC236}">
                  <a16:creationId xmlns:a16="http://schemas.microsoft.com/office/drawing/2014/main" id="{9010F9F2-B711-40DA-B134-8A36BCA94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39" name="Oval 59">
              <a:extLst>
                <a:ext uri="{FF2B5EF4-FFF2-40B4-BE49-F238E27FC236}">
                  <a16:creationId xmlns:a16="http://schemas.microsoft.com/office/drawing/2014/main" id="{97F99115-92D0-41D9-BB5F-9235A12DD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40" name="Group 60">
            <a:extLst>
              <a:ext uri="{FF2B5EF4-FFF2-40B4-BE49-F238E27FC236}">
                <a16:creationId xmlns:a16="http://schemas.microsoft.com/office/drawing/2014/main" id="{35412B5E-BB59-452F-B926-2F7B97C517B8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1752600"/>
            <a:ext cx="1143000" cy="1371600"/>
            <a:chOff x="4704" y="1104"/>
            <a:chExt cx="720" cy="864"/>
          </a:xfrm>
        </p:grpSpPr>
        <p:sp>
          <p:nvSpPr>
            <p:cNvPr id="71741" name="Oval 61">
              <a:extLst>
                <a:ext uri="{FF2B5EF4-FFF2-40B4-BE49-F238E27FC236}">
                  <a16:creationId xmlns:a16="http://schemas.microsoft.com/office/drawing/2014/main" id="{1B1D761B-E227-4B88-B4D3-F6FA5CAF3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42" name="Oval 62">
              <a:extLst>
                <a:ext uri="{FF2B5EF4-FFF2-40B4-BE49-F238E27FC236}">
                  <a16:creationId xmlns:a16="http://schemas.microsoft.com/office/drawing/2014/main" id="{CCC5DD6F-2393-403F-AFC3-6A7678720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43" name="Oval 63">
              <a:extLst>
                <a:ext uri="{FF2B5EF4-FFF2-40B4-BE49-F238E27FC236}">
                  <a16:creationId xmlns:a16="http://schemas.microsoft.com/office/drawing/2014/main" id="{F96FD618-AFD0-4E55-B366-648116CAA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44" name="Group 64">
            <a:extLst>
              <a:ext uri="{FF2B5EF4-FFF2-40B4-BE49-F238E27FC236}">
                <a16:creationId xmlns:a16="http://schemas.microsoft.com/office/drawing/2014/main" id="{6DEE1677-1152-48D5-A05A-66533F232173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1752600"/>
            <a:ext cx="1143000" cy="1371600"/>
            <a:chOff x="5472" y="1104"/>
            <a:chExt cx="720" cy="864"/>
          </a:xfrm>
        </p:grpSpPr>
        <p:sp>
          <p:nvSpPr>
            <p:cNvPr id="71745" name="Oval 65">
              <a:extLst>
                <a:ext uri="{FF2B5EF4-FFF2-40B4-BE49-F238E27FC236}">
                  <a16:creationId xmlns:a16="http://schemas.microsoft.com/office/drawing/2014/main" id="{A45CC308-E091-4E9B-855C-8994B78A2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1680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46" name="Oval 66">
              <a:extLst>
                <a:ext uri="{FF2B5EF4-FFF2-40B4-BE49-F238E27FC236}">
                  <a16:creationId xmlns:a16="http://schemas.microsoft.com/office/drawing/2014/main" id="{A5A21AAC-535A-4B73-BBB7-7847C722E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47" name="Oval 67">
              <a:extLst>
                <a:ext uri="{FF2B5EF4-FFF2-40B4-BE49-F238E27FC236}">
                  <a16:creationId xmlns:a16="http://schemas.microsoft.com/office/drawing/2014/main" id="{74D434AB-BFD7-42EC-9128-D3B06DC64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1152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48" name="Group 68">
            <a:extLst>
              <a:ext uri="{FF2B5EF4-FFF2-40B4-BE49-F238E27FC236}">
                <a16:creationId xmlns:a16="http://schemas.microsoft.com/office/drawing/2014/main" id="{390237AA-9799-404D-A666-D5C59B44410A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971800"/>
            <a:ext cx="1143000" cy="1371600"/>
            <a:chOff x="96" y="1872"/>
            <a:chExt cx="720" cy="864"/>
          </a:xfrm>
        </p:grpSpPr>
        <p:sp>
          <p:nvSpPr>
            <p:cNvPr id="71749" name="Oval 69">
              <a:extLst>
                <a:ext uri="{FF2B5EF4-FFF2-40B4-BE49-F238E27FC236}">
                  <a16:creationId xmlns:a16="http://schemas.microsoft.com/office/drawing/2014/main" id="{CE8556D8-35AB-4D13-A5EE-3D23BE1BB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0" name="Oval 70">
              <a:extLst>
                <a:ext uri="{FF2B5EF4-FFF2-40B4-BE49-F238E27FC236}">
                  <a16:creationId xmlns:a16="http://schemas.microsoft.com/office/drawing/2014/main" id="{6E7B5010-0E94-42C4-BC21-77E27064E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1" name="Oval 71">
              <a:extLst>
                <a:ext uri="{FF2B5EF4-FFF2-40B4-BE49-F238E27FC236}">
                  <a16:creationId xmlns:a16="http://schemas.microsoft.com/office/drawing/2014/main" id="{FDB4E3C8-7C4D-47FE-96DC-24AB1DDF9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52" name="Group 72">
            <a:extLst>
              <a:ext uri="{FF2B5EF4-FFF2-40B4-BE49-F238E27FC236}">
                <a16:creationId xmlns:a16="http://schemas.microsoft.com/office/drawing/2014/main" id="{6A862B5F-510E-43FC-B137-FA00E69D15CE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971800"/>
            <a:ext cx="1143000" cy="1371600"/>
            <a:chOff x="864" y="1872"/>
            <a:chExt cx="720" cy="864"/>
          </a:xfrm>
        </p:grpSpPr>
        <p:sp>
          <p:nvSpPr>
            <p:cNvPr id="71753" name="Oval 73">
              <a:extLst>
                <a:ext uri="{FF2B5EF4-FFF2-40B4-BE49-F238E27FC236}">
                  <a16:creationId xmlns:a16="http://schemas.microsoft.com/office/drawing/2014/main" id="{6A6233F5-D9A0-4169-A514-D04D44C96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4" name="Oval 74">
              <a:extLst>
                <a:ext uri="{FF2B5EF4-FFF2-40B4-BE49-F238E27FC236}">
                  <a16:creationId xmlns:a16="http://schemas.microsoft.com/office/drawing/2014/main" id="{9161C06E-E7F4-489B-AB29-0AA663949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5" name="Oval 75">
              <a:extLst>
                <a:ext uri="{FF2B5EF4-FFF2-40B4-BE49-F238E27FC236}">
                  <a16:creationId xmlns:a16="http://schemas.microsoft.com/office/drawing/2014/main" id="{3173DBD8-D445-4093-BFC8-581F37173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56" name="Group 76">
            <a:extLst>
              <a:ext uri="{FF2B5EF4-FFF2-40B4-BE49-F238E27FC236}">
                <a16:creationId xmlns:a16="http://schemas.microsoft.com/office/drawing/2014/main" id="{B10CBE7F-6AFD-42CE-AD5D-E2FF0191DF0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71800"/>
            <a:ext cx="1143000" cy="1371600"/>
            <a:chOff x="1632" y="1872"/>
            <a:chExt cx="720" cy="864"/>
          </a:xfrm>
        </p:grpSpPr>
        <p:sp>
          <p:nvSpPr>
            <p:cNvPr id="71757" name="Oval 77">
              <a:extLst>
                <a:ext uri="{FF2B5EF4-FFF2-40B4-BE49-F238E27FC236}">
                  <a16:creationId xmlns:a16="http://schemas.microsoft.com/office/drawing/2014/main" id="{5E2BA9F0-3A50-43ED-AA7F-33FD502CE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8" name="Oval 78">
              <a:extLst>
                <a:ext uri="{FF2B5EF4-FFF2-40B4-BE49-F238E27FC236}">
                  <a16:creationId xmlns:a16="http://schemas.microsoft.com/office/drawing/2014/main" id="{5BA78E9B-34DD-4697-BBB5-48EF62ED6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59" name="Oval 79">
              <a:extLst>
                <a:ext uri="{FF2B5EF4-FFF2-40B4-BE49-F238E27FC236}">
                  <a16:creationId xmlns:a16="http://schemas.microsoft.com/office/drawing/2014/main" id="{09E1CCDD-8A5B-4CDB-8973-5181A723E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60" name="Group 80">
            <a:extLst>
              <a:ext uri="{FF2B5EF4-FFF2-40B4-BE49-F238E27FC236}">
                <a16:creationId xmlns:a16="http://schemas.microsoft.com/office/drawing/2014/main" id="{B3889706-D612-4FC1-9960-4D279466D815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971800"/>
            <a:ext cx="1143000" cy="1371600"/>
            <a:chOff x="2400" y="1872"/>
            <a:chExt cx="720" cy="864"/>
          </a:xfrm>
        </p:grpSpPr>
        <p:sp>
          <p:nvSpPr>
            <p:cNvPr id="71761" name="Oval 81">
              <a:extLst>
                <a:ext uri="{FF2B5EF4-FFF2-40B4-BE49-F238E27FC236}">
                  <a16:creationId xmlns:a16="http://schemas.microsoft.com/office/drawing/2014/main" id="{C1EFF1F3-979D-4BB2-B8E1-D7E39AFCB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2" name="Oval 82">
              <a:extLst>
                <a:ext uri="{FF2B5EF4-FFF2-40B4-BE49-F238E27FC236}">
                  <a16:creationId xmlns:a16="http://schemas.microsoft.com/office/drawing/2014/main" id="{E4C56CFB-4125-40A9-9436-B3C3083E0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3" name="Oval 83">
              <a:extLst>
                <a:ext uri="{FF2B5EF4-FFF2-40B4-BE49-F238E27FC236}">
                  <a16:creationId xmlns:a16="http://schemas.microsoft.com/office/drawing/2014/main" id="{4E9B33C6-BEC5-4FEB-A71E-9E470853E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64" name="Group 84">
            <a:extLst>
              <a:ext uri="{FF2B5EF4-FFF2-40B4-BE49-F238E27FC236}">
                <a16:creationId xmlns:a16="http://schemas.microsoft.com/office/drawing/2014/main" id="{B5EDAE10-E2A3-4A03-90DC-22C6C622FEB5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1143000" cy="1371600"/>
            <a:chOff x="3168" y="1872"/>
            <a:chExt cx="720" cy="864"/>
          </a:xfrm>
        </p:grpSpPr>
        <p:sp>
          <p:nvSpPr>
            <p:cNvPr id="71765" name="Oval 85">
              <a:extLst>
                <a:ext uri="{FF2B5EF4-FFF2-40B4-BE49-F238E27FC236}">
                  <a16:creationId xmlns:a16="http://schemas.microsoft.com/office/drawing/2014/main" id="{FD355290-EA07-4ECF-A472-D5D7EDDBF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6" name="Oval 86">
              <a:extLst>
                <a:ext uri="{FF2B5EF4-FFF2-40B4-BE49-F238E27FC236}">
                  <a16:creationId xmlns:a16="http://schemas.microsoft.com/office/drawing/2014/main" id="{5A88ABE3-3513-419A-B005-09A638166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7" name="Oval 87">
              <a:extLst>
                <a:ext uri="{FF2B5EF4-FFF2-40B4-BE49-F238E27FC236}">
                  <a16:creationId xmlns:a16="http://schemas.microsoft.com/office/drawing/2014/main" id="{6A2A0CAD-BD2E-4ACD-9023-BB5DFB2CC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68" name="Group 88">
            <a:extLst>
              <a:ext uri="{FF2B5EF4-FFF2-40B4-BE49-F238E27FC236}">
                <a16:creationId xmlns:a16="http://schemas.microsoft.com/office/drawing/2014/main" id="{F38417AE-6D56-4AAD-A363-5D8A87E8DC39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71800"/>
            <a:ext cx="1143000" cy="1371600"/>
            <a:chOff x="3936" y="1872"/>
            <a:chExt cx="720" cy="864"/>
          </a:xfrm>
        </p:grpSpPr>
        <p:sp>
          <p:nvSpPr>
            <p:cNvPr id="71769" name="Oval 89">
              <a:extLst>
                <a:ext uri="{FF2B5EF4-FFF2-40B4-BE49-F238E27FC236}">
                  <a16:creationId xmlns:a16="http://schemas.microsoft.com/office/drawing/2014/main" id="{94D4CA3D-B479-45AD-B4C9-72C6315EF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0" name="Oval 90">
              <a:extLst>
                <a:ext uri="{FF2B5EF4-FFF2-40B4-BE49-F238E27FC236}">
                  <a16:creationId xmlns:a16="http://schemas.microsoft.com/office/drawing/2014/main" id="{2F899C76-AA8A-4D1C-BA8D-5D71D0844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1" name="Oval 91">
              <a:extLst>
                <a:ext uri="{FF2B5EF4-FFF2-40B4-BE49-F238E27FC236}">
                  <a16:creationId xmlns:a16="http://schemas.microsoft.com/office/drawing/2014/main" id="{CB0A39B1-425A-4564-9D77-3E2FB8EAD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72" name="Group 92">
            <a:extLst>
              <a:ext uri="{FF2B5EF4-FFF2-40B4-BE49-F238E27FC236}">
                <a16:creationId xmlns:a16="http://schemas.microsoft.com/office/drawing/2014/main" id="{3035CCD5-BC66-4A22-BF45-9B0ADD0C79B9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2971800"/>
            <a:ext cx="1143000" cy="1143000"/>
            <a:chOff x="4704" y="1872"/>
            <a:chExt cx="720" cy="720"/>
          </a:xfrm>
        </p:grpSpPr>
        <p:sp>
          <p:nvSpPr>
            <p:cNvPr id="71773" name="Oval 93">
              <a:extLst>
                <a:ext uri="{FF2B5EF4-FFF2-40B4-BE49-F238E27FC236}">
                  <a16:creationId xmlns:a16="http://schemas.microsoft.com/office/drawing/2014/main" id="{7909D72E-0FF4-4F5C-B049-EDE0FADD8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4" name="Oval 94">
              <a:extLst>
                <a:ext uri="{FF2B5EF4-FFF2-40B4-BE49-F238E27FC236}">
                  <a16:creationId xmlns:a16="http://schemas.microsoft.com/office/drawing/2014/main" id="{95F3DE9D-B9F9-4A9B-8675-B0B1EEFE6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75" name="Group 95">
            <a:extLst>
              <a:ext uri="{FF2B5EF4-FFF2-40B4-BE49-F238E27FC236}">
                <a16:creationId xmlns:a16="http://schemas.microsoft.com/office/drawing/2014/main" id="{AE54FBD5-C8ED-42F2-AA0D-74EDF101380F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2971800"/>
            <a:ext cx="1143000" cy="1371600"/>
            <a:chOff x="5472" y="1872"/>
            <a:chExt cx="720" cy="864"/>
          </a:xfrm>
        </p:grpSpPr>
        <p:sp>
          <p:nvSpPr>
            <p:cNvPr id="71776" name="Oval 96">
              <a:extLst>
                <a:ext uri="{FF2B5EF4-FFF2-40B4-BE49-F238E27FC236}">
                  <a16:creationId xmlns:a16="http://schemas.microsoft.com/office/drawing/2014/main" id="{EDCF70B5-046B-415F-9C95-20582A50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2448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7" name="Oval 97">
              <a:extLst>
                <a:ext uri="{FF2B5EF4-FFF2-40B4-BE49-F238E27FC236}">
                  <a16:creationId xmlns:a16="http://schemas.microsoft.com/office/drawing/2014/main" id="{5F382DDF-311F-460F-AFED-09B856832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8" name="Oval 98">
              <a:extLst>
                <a:ext uri="{FF2B5EF4-FFF2-40B4-BE49-F238E27FC236}">
                  <a16:creationId xmlns:a16="http://schemas.microsoft.com/office/drawing/2014/main" id="{F2D2CE1E-AA70-4287-B5A5-14EC40E97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192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79" name="Group 99">
            <a:extLst>
              <a:ext uri="{FF2B5EF4-FFF2-40B4-BE49-F238E27FC236}">
                <a16:creationId xmlns:a16="http://schemas.microsoft.com/office/drawing/2014/main" id="{76B044C2-1994-4EB9-97B1-CD33A8430A8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191000"/>
            <a:ext cx="1143000" cy="1371600"/>
            <a:chOff x="96" y="2640"/>
            <a:chExt cx="720" cy="864"/>
          </a:xfrm>
        </p:grpSpPr>
        <p:sp>
          <p:nvSpPr>
            <p:cNvPr id="71780" name="Oval 100">
              <a:extLst>
                <a:ext uri="{FF2B5EF4-FFF2-40B4-BE49-F238E27FC236}">
                  <a16:creationId xmlns:a16="http://schemas.microsoft.com/office/drawing/2014/main" id="{11326707-82D7-48CD-87AE-D213910FB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1" name="Oval 101">
              <a:extLst>
                <a:ext uri="{FF2B5EF4-FFF2-40B4-BE49-F238E27FC236}">
                  <a16:creationId xmlns:a16="http://schemas.microsoft.com/office/drawing/2014/main" id="{538A0D99-F734-4615-A1E7-17ABD42CE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2" name="Oval 102">
              <a:extLst>
                <a:ext uri="{FF2B5EF4-FFF2-40B4-BE49-F238E27FC236}">
                  <a16:creationId xmlns:a16="http://schemas.microsoft.com/office/drawing/2014/main" id="{128FFB80-C32A-45CE-A696-40F0023F2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83" name="Group 103">
            <a:extLst>
              <a:ext uri="{FF2B5EF4-FFF2-40B4-BE49-F238E27FC236}">
                <a16:creationId xmlns:a16="http://schemas.microsoft.com/office/drawing/2014/main" id="{FC36406F-55F0-4F68-A25E-F8FA85A854CD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143000" cy="1371600"/>
            <a:chOff x="864" y="2640"/>
            <a:chExt cx="720" cy="864"/>
          </a:xfrm>
        </p:grpSpPr>
        <p:sp>
          <p:nvSpPr>
            <p:cNvPr id="71784" name="Oval 104">
              <a:extLst>
                <a:ext uri="{FF2B5EF4-FFF2-40B4-BE49-F238E27FC236}">
                  <a16:creationId xmlns:a16="http://schemas.microsoft.com/office/drawing/2014/main" id="{89A388D6-F48E-4347-B953-63D60B735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5" name="Oval 105">
              <a:extLst>
                <a:ext uri="{FF2B5EF4-FFF2-40B4-BE49-F238E27FC236}">
                  <a16:creationId xmlns:a16="http://schemas.microsoft.com/office/drawing/2014/main" id="{6E796EB4-8AF3-45E8-B776-BB4816449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6" name="Oval 106">
              <a:extLst>
                <a:ext uri="{FF2B5EF4-FFF2-40B4-BE49-F238E27FC236}">
                  <a16:creationId xmlns:a16="http://schemas.microsoft.com/office/drawing/2014/main" id="{687B8B13-056E-4354-8A61-DFEB99D1F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87" name="Group 107">
            <a:extLst>
              <a:ext uri="{FF2B5EF4-FFF2-40B4-BE49-F238E27FC236}">
                <a16:creationId xmlns:a16="http://schemas.microsoft.com/office/drawing/2014/main" id="{4E546F12-6985-4AB1-86FF-B8C983195C4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191000"/>
            <a:ext cx="1143000" cy="1371600"/>
            <a:chOff x="1632" y="2640"/>
            <a:chExt cx="720" cy="864"/>
          </a:xfrm>
        </p:grpSpPr>
        <p:sp>
          <p:nvSpPr>
            <p:cNvPr id="71788" name="Oval 108">
              <a:extLst>
                <a:ext uri="{FF2B5EF4-FFF2-40B4-BE49-F238E27FC236}">
                  <a16:creationId xmlns:a16="http://schemas.microsoft.com/office/drawing/2014/main" id="{F5F5FFD3-784B-4CFC-9617-282F23794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9" name="Oval 109">
              <a:extLst>
                <a:ext uri="{FF2B5EF4-FFF2-40B4-BE49-F238E27FC236}">
                  <a16:creationId xmlns:a16="http://schemas.microsoft.com/office/drawing/2014/main" id="{FD51ABBA-16E0-4D87-97FC-8AD5E4236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0" name="Oval 110">
              <a:extLst>
                <a:ext uri="{FF2B5EF4-FFF2-40B4-BE49-F238E27FC236}">
                  <a16:creationId xmlns:a16="http://schemas.microsoft.com/office/drawing/2014/main" id="{218D1791-6249-49B1-9D05-8F1A509D1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42" name="Group 162">
            <a:extLst>
              <a:ext uri="{FF2B5EF4-FFF2-40B4-BE49-F238E27FC236}">
                <a16:creationId xmlns:a16="http://schemas.microsoft.com/office/drawing/2014/main" id="{3B9AD42A-5315-4701-AC0C-BD868C68D290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191000"/>
            <a:ext cx="1143000" cy="1371600"/>
            <a:chOff x="2400" y="2640"/>
            <a:chExt cx="720" cy="864"/>
          </a:xfrm>
        </p:grpSpPr>
        <p:sp>
          <p:nvSpPr>
            <p:cNvPr id="71682" name="Oval 2">
              <a:extLst>
                <a:ext uri="{FF2B5EF4-FFF2-40B4-BE49-F238E27FC236}">
                  <a16:creationId xmlns:a16="http://schemas.microsoft.com/office/drawing/2014/main" id="{D89E3E37-9143-4070-B7B0-5AFA861DC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91" name="Group 111">
              <a:extLst>
                <a:ext uri="{FF2B5EF4-FFF2-40B4-BE49-F238E27FC236}">
                  <a16:creationId xmlns:a16="http://schemas.microsoft.com/office/drawing/2014/main" id="{03B75AE0-59BF-489F-9BDE-FA38B0086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2640"/>
              <a:ext cx="720" cy="720"/>
              <a:chOff x="2400" y="2640"/>
              <a:chExt cx="720" cy="720"/>
            </a:xfrm>
          </p:grpSpPr>
          <p:sp>
            <p:nvSpPr>
              <p:cNvPr id="71792" name="Oval 112">
                <a:extLst>
                  <a:ext uri="{FF2B5EF4-FFF2-40B4-BE49-F238E27FC236}">
                    <a16:creationId xmlns:a16="http://schemas.microsoft.com/office/drawing/2014/main" id="{D35AC78C-4AAD-491D-8717-31A5D3BC7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2640"/>
                <a:ext cx="720" cy="720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93" name="Oval 113">
                <a:extLst>
                  <a:ext uri="{FF2B5EF4-FFF2-40B4-BE49-F238E27FC236}">
                    <a16:creationId xmlns:a16="http://schemas.microsoft.com/office/drawing/2014/main" id="{4683EA20-683A-4990-AAD8-B28D61FD2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6" y="2688"/>
                <a:ext cx="288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94" name="Group 114">
            <a:extLst>
              <a:ext uri="{FF2B5EF4-FFF2-40B4-BE49-F238E27FC236}">
                <a16:creationId xmlns:a16="http://schemas.microsoft.com/office/drawing/2014/main" id="{A0F57162-7DCB-412C-A32D-FFC05A557778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4191000"/>
            <a:ext cx="1143000" cy="1371600"/>
            <a:chOff x="3168" y="2640"/>
            <a:chExt cx="720" cy="864"/>
          </a:xfrm>
        </p:grpSpPr>
        <p:sp>
          <p:nvSpPr>
            <p:cNvPr id="71795" name="Oval 115">
              <a:extLst>
                <a:ext uri="{FF2B5EF4-FFF2-40B4-BE49-F238E27FC236}">
                  <a16:creationId xmlns:a16="http://schemas.microsoft.com/office/drawing/2014/main" id="{7A278248-A6E9-4092-A13D-31A1E5EBD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6" name="Oval 116">
              <a:extLst>
                <a:ext uri="{FF2B5EF4-FFF2-40B4-BE49-F238E27FC236}">
                  <a16:creationId xmlns:a16="http://schemas.microsoft.com/office/drawing/2014/main" id="{FB8219A6-90D5-4AA4-BA92-6B2BC6BEE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7" name="Oval 117">
              <a:extLst>
                <a:ext uri="{FF2B5EF4-FFF2-40B4-BE49-F238E27FC236}">
                  <a16:creationId xmlns:a16="http://schemas.microsoft.com/office/drawing/2014/main" id="{D976ED6D-1E69-4CF2-8E00-75DFCEB83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798" name="Group 118">
            <a:extLst>
              <a:ext uri="{FF2B5EF4-FFF2-40B4-BE49-F238E27FC236}">
                <a16:creationId xmlns:a16="http://schemas.microsoft.com/office/drawing/2014/main" id="{CC70BBBE-4429-49FE-895D-524B9E23F39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191000"/>
            <a:ext cx="1143000" cy="1371600"/>
            <a:chOff x="3936" y="2640"/>
            <a:chExt cx="720" cy="864"/>
          </a:xfrm>
        </p:grpSpPr>
        <p:sp>
          <p:nvSpPr>
            <p:cNvPr id="71799" name="Oval 119">
              <a:extLst>
                <a:ext uri="{FF2B5EF4-FFF2-40B4-BE49-F238E27FC236}">
                  <a16:creationId xmlns:a16="http://schemas.microsoft.com/office/drawing/2014/main" id="{3C60A663-41CF-4771-9B71-7C835CE5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0" name="Oval 120">
              <a:extLst>
                <a:ext uri="{FF2B5EF4-FFF2-40B4-BE49-F238E27FC236}">
                  <a16:creationId xmlns:a16="http://schemas.microsoft.com/office/drawing/2014/main" id="{97E049B5-B6F1-4240-A876-71FC52F2B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1" name="Oval 121">
              <a:extLst>
                <a:ext uri="{FF2B5EF4-FFF2-40B4-BE49-F238E27FC236}">
                  <a16:creationId xmlns:a16="http://schemas.microsoft.com/office/drawing/2014/main" id="{D0C580FC-3096-4EDD-BA3B-8A08C9BE0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02" name="Group 122">
            <a:extLst>
              <a:ext uri="{FF2B5EF4-FFF2-40B4-BE49-F238E27FC236}">
                <a16:creationId xmlns:a16="http://schemas.microsoft.com/office/drawing/2014/main" id="{DE84BABF-14D4-4510-B38E-BD7625AA1564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91000"/>
            <a:ext cx="1143000" cy="1371600"/>
            <a:chOff x="4704" y="2640"/>
            <a:chExt cx="720" cy="864"/>
          </a:xfrm>
        </p:grpSpPr>
        <p:sp>
          <p:nvSpPr>
            <p:cNvPr id="71803" name="Oval 123">
              <a:extLst>
                <a:ext uri="{FF2B5EF4-FFF2-40B4-BE49-F238E27FC236}">
                  <a16:creationId xmlns:a16="http://schemas.microsoft.com/office/drawing/2014/main" id="{4A1CF0B2-C9F6-44BC-B3C5-5898CE665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4" name="Oval 124">
              <a:extLst>
                <a:ext uri="{FF2B5EF4-FFF2-40B4-BE49-F238E27FC236}">
                  <a16:creationId xmlns:a16="http://schemas.microsoft.com/office/drawing/2014/main" id="{FF55370B-1331-4465-97CF-694204421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5" name="Oval 125">
              <a:extLst>
                <a:ext uri="{FF2B5EF4-FFF2-40B4-BE49-F238E27FC236}">
                  <a16:creationId xmlns:a16="http://schemas.microsoft.com/office/drawing/2014/main" id="{9F77B7AA-8905-43EF-A15C-85F70849E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06" name="Group 126">
            <a:extLst>
              <a:ext uri="{FF2B5EF4-FFF2-40B4-BE49-F238E27FC236}">
                <a16:creationId xmlns:a16="http://schemas.microsoft.com/office/drawing/2014/main" id="{23AECF9E-5328-4DFF-ACC4-52424A4134BF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4191000"/>
            <a:ext cx="1143000" cy="1371600"/>
            <a:chOff x="5472" y="2640"/>
            <a:chExt cx="720" cy="864"/>
          </a:xfrm>
        </p:grpSpPr>
        <p:sp>
          <p:nvSpPr>
            <p:cNvPr id="71807" name="Oval 127">
              <a:extLst>
                <a:ext uri="{FF2B5EF4-FFF2-40B4-BE49-F238E27FC236}">
                  <a16:creationId xmlns:a16="http://schemas.microsoft.com/office/drawing/2014/main" id="{7643CD9C-78AF-41EA-92C6-B4E56D294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3216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8" name="Oval 128">
              <a:extLst>
                <a:ext uri="{FF2B5EF4-FFF2-40B4-BE49-F238E27FC236}">
                  <a16:creationId xmlns:a16="http://schemas.microsoft.com/office/drawing/2014/main" id="{75D06C33-D749-4526-8CEA-42469001B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09" name="Oval 129">
              <a:extLst>
                <a:ext uri="{FF2B5EF4-FFF2-40B4-BE49-F238E27FC236}">
                  <a16:creationId xmlns:a16="http://schemas.microsoft.com/office/drawing/2014/main" id="{9A1DF2E1-8D97-443F-A8BF-78F640FBD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2688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10" name="Group 130">
            <a:extLst>
              <a:ext uri="{FF2B5EF4-FFF2-40B4-BE49-F238E27FC236}">
                <a16:creationId xmlns:a16="http://schemas.microsoft.com/office/drawing/2014/main" id="{55D56E11-CA6C-43B1-8016-29536E82042E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410200"/>
            <a:ext cx="1143000" cy="1371600"/>
            <a:chOff x="96" y="3408"/>
            <a:chExt cx="720" cy="864"/>
          </a:xfrm>
        </p:grpSpPr>
        <p:sp>
          <p:nvSpPr>
            <p:cNvPr id="71811" name="Oval 131">
              <a:extLst>
                <a:ext uri="{FF2B5EF4-FFF2-40B4-BE49-F238E27FC236}">
                  <a16:creationId xmlns:a16="http://schemas.microsoft.com/office/drawing/2014/main" id="{6BC5BBD8-B21A-40E6-B2B8-8A51345AA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12" name="Oval 132">
              <a:extLst>
                <a:ext uri="{FF2B5EF4-FFF2-40B4-BE49-F238E27FC236}">
                  <a16:creationId xmlns:a16="http://schemas.microsoft.com/office/drawing/2014/main" id="{F5DF4EEF-C57D-4396-9BA3-51C242407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13" name="Oval 133">
              <a:extLst>
                <a:ext uri="{FF2B5EF4-FFF2-40B4-BE49-F238E27FC236}">
                  <a16:creationId xmlns:a16="http://schemas.microsoft.com/office/drawing/2014/main" id="{FDAE8E8E-3F0F-4032-A92A-58EF55D7A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14" name="Group 134">
            <a:extLst>
              <a:ext uri="{FF2B5EF4-FFF2-40B4-BE49-F238E27FC236}">
                <a16:creationId xmlns:a16="http://schemas.microsoft.com/office/drawing/2014/main" id="{254E717A-81D2-4B93-9928-FCFD7339BCA4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410200"/>
            <a:ext cx="1143000" cy="1371600"/>
            <a:chOff x="864" y="3408"/>
            <a:chExt cx="720" cy="864"/>
          </a:xfrm>
        </p:grpSpPr>
        <p:sp>
          <p:nvSpPr>
            <p:cNvPr id="71815" name="Oval 135">
              <a:extLst>
                <a:ext uri="{FF2B5EF4-FFF2-40B4-BE49-F238E27FC236}">
                  <a16:creationId xmlns:a16="http://schemas.microsoft.com/office/drawing/2014/main" id="{4B670202-2BEC-4B90-AA07-EA69EE148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16" name="Oval 136">
              <a:extLst>
                <a:ext uri="{FF2B5EF4-FFF2-40B4-BE49-F238E27FC236}">
                  <a16:creationId xmlns:a16="http://schemas.microsoft.com/office/drawing/2014/main" id="{967EB160-4224-45CF-BC79-6D6D2C676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17" name="Oval 137">
              <a:extLst>
                <a:ext uri="{FF2B5EF4-FFF2-40B4-BE49-F238E27FC236}">
                  <a16:creationId xmlns:a16="http://schemas.microsoft.com/office/drawing/2014/main" id="{361B4BF1-0202-4CFE-A157-EF0DE9526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18" name="Group 138">
            <a:extLst>
              <a:ext uri="{FF2B5EF4-FFF2-40B4-BE49-F238E27FC236}">
                <a16:creationId xmlns:a16="http://schemas.microsoft.com/office/drawing/2014/main" id="{E9BD5C6D-3DA5-4111-B059-99B73708D7FC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410200"/>
            <a:ext cx="1143000" cy="1371600"/>
            <a:chOff x="1632" y="3408"/>
            <a:chExt cx="720" cy="864"/>
          </a:xfrm>
        </p:grpSpPr>
        <p:sp>
          <p:nvSpPr>
            <p:cNvPr id="71819" name="Oval 139">
              <a:extLst>
                <a:ext uri="{FF2B5EF4-FFF2-40B4-BE49-F238E27FC236}">
                  <a16:creationId xmlns:a16="http://schemas.microsoft.com/office/drawing/2014/main" id="{AB55D293-E886-4C2A-81DC-51324DC8F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0" name="Oval 140">
              <a:extLst>
                <a:ext uri="{FF2B5EF4-FFF2-40B4-BE49-F238E27FC236}">
                  <a16:creationId xmlns:a16="http://schemas.microsoft.com/office/drawing/2014/main" id="{2D36FA6D-BEFE-44F4-84FB-E883D2E5A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1" name="Oval 141">
              <a:extLst>
                <a:ext uri="{FF2B5EF4-FFF2-40B4-BE49-F238E27FC236}">
                  <a16:creationId xmlns:a16="http://schemas.microsoft.com/office/drawing/2014/main" id="{B0C50585-4907-4109-8799-56B50CA57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22" name="Group 142">
            <a:extLst>
              <a:ext uri="{FF2B5EF4-FFF2-40B4-BE49-F238E27FC236}">
                <a16:creationId xmlns:a16="http://schemas.microsoft.com/office/drawing/2014/main" id="{2B925AD9-807F-4593-9017-0D88DCC543D6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410200"/>
            <a:ext cx="1143000" cy="1371600"/>
            <a:chOff x="2400" y="3408"/>
            <a:chExt cx="720" cy="864"/>
          </a:xfrm>
        </p:grpSpPr>
        <p:sp>
          <p:nvSpPr>
            <p:cNvPr id="71823" name="Oval 143">
              <a:extLst>
                <a:ext uri="{FF2B5EF4-FFF2-40B4-BE49-F238E27FC236}">
                  <a16:creationId xmlns:a16="http://schemas.microsoft.com/office/drawing/2014/main" id="{07FD4432-CC9A-4793-BE65-7FE96432A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4" name="Oval 144">
              <a:extLst>
                <a:ext uri="{FF2B5EF4-FFF2-40B4-BE49-F238E27FC236}">
                  <a16:creationId xmlns:a16="http://schemas.microsoft.com/office/drawing/2014/main" id="{5FE1AE6F-EB14-425B-8674-DE74552B6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5" name="Oval 145">
              <a:extLst>
                <a:ext uri="{FF2B5EF4-FFF2-40B4-BE49-F238E27FC236}">
                  <a16:creationId xmlns:a16="http://schemas.microsoft.com/office/drawing/2014/main" id="{23E9B03B-25E2-4BF6-B0BB-C2973A91A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26" name="Group 146">
            <a:extLst>
              <a:ext uri="{FF2B5EF4-FFF2-40B4-BE49-F238E27FC236}">
                <a16:creationId xmlns:a16="http://schemas.microsoft.com/office/drawing/2014/main" id="{8DAD809F-1EFB-474E-92BB-72849C3B0B1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410200"/>
            <a:ext cx="1143000" cy="1371600"/>
            <a:chOff x="3168" y="3408"/>
            <a:chExt cx="720" cy="864"/>
          </a:xfrm>
        </p:grpSpPr>
        <p:sp>
          <p:nvSpPr>
            <p:cNvPr id="71827" name="Oval 147">
              <a:extLst>
                <a:ext uri="{FF2B5EF4-FFF2-40B4-BE49-F238E27FC236}">
                  <a16:creationId xmlns:a16="http://schemas.microsoft.com/office/drawing/2014/main" id="{5406B9D0-59CF-4810-B01A-D6FFE5B0E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8" name="Oval 148">
              <a:extLst>
                <a:ext uri="{FF2B5EF4-FFF2-40B4-BE49-F238E27FC236}">
                  <a16:creationId xmlns:a16="http://schemas.microsoft.com/office/drawing/2014/main" id="{F3F6F160-D43E-4CD7-9C92-F14209523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29" name="Oval 149">
              <a:extLst>
                <a:ext uri="{FF2B5EF4-FFF2-40B4-BE49-F238E27FC236}">
                  <a16:creationId xmlns:a16="http://schemas.microsoft.com/office/drawing/2014/main" id="{A5DA73DD-CEEF-4B5E-8C65-7EF481739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30" name="Group 150">
            <a:extLst>
              <a:ext uri="{FF2B5EF4-FFF2-40B4-BE49-F238E27FC236}">
                <a16:creationId xmlns:a16="http://schemas.microsoft.com/office/drawing/2014/main" id="{02E51314-77CF-48BA-AE14-4A197BED5C42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410200"/>
            <a:ext cx="1143000" cy="1371600"/>
            <a:chOff x="3936" y="3408"/>
            <a:chExt cx="720" cy="864"/>
          </a:xfrm>
        </p:grpSpPr>
        <p:sp>
          <p:nvSpPr>
            <p:cNvPr id="71831" name="Oval 151">
              <a:extLst>
                <a:ext uri="{FF2B5EF4-FFF2-40B4-BE49-F238E27FC236}">
                  <a16:creationId xmlns:a16="http://schemas.microsoft.com/office/drawing/2014/main" id="{049E973C-4586-47DF-9BB2-0EFFEBBE5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32" name="Oval 152">
              <a:extLst>
                <a:ext uri="{FF2B5EF4-FFF2-40B4-BE49-F238E27FC236}">
                  <a16:creationId xmlns:a16="http://schemas.microsoft.com/office/drawing/2014/main" id="{1175E92E-7CDA-48E8-A925-DA674CD08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33" name="Oval 153">
              <a:extLst>
                <a:ext uri="{FF2B5EF4-FFF2-40B4-BE49-F238E27FC236}">
                  <a16:creationId xmlns:a16="http://schemas.microsoft.com/office/drawing/2014/main" id="{EC0550B2-9E67-41F4-AC06-4CC8911C9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34" name="Group 154">
            <a:extLst>
              <a:ext uri="{FF2B5EF4-FFF2-40B4-BE49-F238E27FC236}">
                <a16:creationId xmlns:a16="http://schemas.microsoft.com/office/drawing/2014/main" id="{CF0CE77A-7442-4DC8-89E2-AB94DA3F61D1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410200"/>
            <a:ext cx="1143000" cy="1371600"/>
            <a:chOff x="4704" y="3408"/>
            <a:chExt cx="720" cy="864"/>
          </a:xfrm>
        </p:grpSpPr>
        <p:sp>
          <p:nvSpPr>
            <p:cNvPr id="71835" name="Oval 155">
              <a:extLst>
                <a:ext uri="{FF2B5EF4-FFF2-40B4-BE49-F238E27FC236}">
                  <a16:creationId xmlns:a16="http://schemas.microsoft.com/office/drawing/2014/main" id="{BBC8AADA-B8E8-41B5-833B-08A5BB8DC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36" name="Oval 156">
              <a:extLst>
                <a:ext uri="{FF2B5EF4-FFF2-40B4-BE49-F238E27FC236}">
                  <a16:creationId xmlns:a16="http://schemas.microsoft.com/office/drawing/2014/main" id="{24C5DDB8-E8C6-4701-B341-343B49879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37" name="Oval 157">
              <a:extLst>
                <a:ext uri="{FF2B5EF4-FFF2-40B4-BE49-F238E27FC236}">
                  <a16:creationId xmlns:a16="http://schemas.microsoft.com/office/drawing/2014/main" id="{83730B2B-5582-464D-B2D7-174F8D514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38" name="Group 158">
            <a:extLst>
              <a:ext uri="{FF2B5EF4-FFF2-40B4-BE49-F238E27FC236}">
                <a16:creationId xmlns:a16="http://schemas.microsoft.com/office/drawing/2014/main" id="{A9D92ACA-34D6-4F5E-BD86-BDFB72C3BB64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410200"/>
            <a:ext cx="1143000" cy="1371600"/>
            <a:chOff x="5472" y="3408"/>
            <a:chExt cx="720" cy="864"/>
          </a:xfrm>
        </p:grpSpPr>
        <p:sp>
          <p:nvSpPr>
            <p:cNvPr id="71839" name="Oval 159">
              <a:extLst>
                <a:ext uri="{FF2B5EF4-FFF2-40B4-BE49-F238E27FC236}">
                  <a16:creationId xmlns:a16="http://schemas.microsoft.com/office/drawing/2014/main" id="{187C2E5B-9824-4588-89E1-837DD8D3B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3984"/>
              <a:ext cx="528" cy="28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40" name="Oval 160">
              <a:extLst>
                <a:ext uri="{FF2B5EF4-FFF2-40B4-BE49-F238E27FC236}">
                  <a16:creationId xmlns:a16="http://schemas.microsoft.com/office/drawing/2014/main" id="{336F264F-2699-402F-9864-E5294A004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41" name="Oval 161">
              <a:extLst>
                <a:ext uri="{FF2B5EF4-FFF2-40B4-BE49-F238E27FC236}">
                  <a16:creationId xmlns:a16="http://schemas.microsoft.com/office/drawing/2014/main" id="{2BEEDEC9-F35F-45C0-9950-23B8091EE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3456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>
            <a:extLst>
              <a:ext uri="{FF2B5EF4-FFF2-40B4-BE49-F238E27FC236}">
                <a16:creationId xmlns:a16="http://schemas.microsoft.com/office/drawing/2014/main" id="{ABAD27E2-E78B-4973-A2DC-884C4DEC37B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52600"/>
            <a:ext cx="1143000" cy="1143000"/>
            <a:chOff x="96" y="1104"/>
            <a:chExt cx="720" cy="720"/>
          </a:xfrm>
        </p:grpSpPr>
        <p:sp>
          <p:nvSpPr>
            <p:cNvPr id="72707" name="Oval 3">
              <a:extLst>
                <a:ext uri="{FF2B5EF4-FFF2-40B4-BE49-F238E27FC236}">
                  <a16:creationId xmlns:a16="http://schemas.microsoft.com/office/drawing/2014/main" id="{4DAB1A81-A0A7-4AB4-9A1F-ECCA6E8E1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08" name="Group 4">
              <a:extLst>
                <a:ext uri="{FF2B5EF4-FFF2-40B4-BE49-F238E27FC236}">
                  <a16:creationId xmlns:a16="http://schemas.microsoft.com/office/drawing/2014/main" id="{F1D32DE0-6E9F-475A-B4F0-992F80C99F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1104"/>
              <a:ext cx="720" cy="720"/>
              <a:chOff x="864" y="2256"/>
              <a:chExt cx="960" cy="960"/>
            </a:xfrm>
          </p:grpSpPr>
          <p:sp>
            <p:nvSpPr>
              <p:cNvPr id="72709" name="Oval 5">
                <a:extLst>
                  <a:ext uri="{FF2B5EF4-FFF2-40B4-BE49-F238E27FC236}">
                    <a16:creationId xmlns:a16="http://schemas.microsoft.com/office/drawing/2014/main" id="{2D5A63D1-B1DE-4B21-A2DC-477837694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10" name="Oval 6">
                <a:extLst>
                  <a:ext uri="{FF2B5EF4-FFF2-40B4-BE49-F238E27FC236}">
                    <a16:creationId xmlns:a16="http://schemas.microsoft.com/office/drawing/2014/main" id="{253FEA14-69A8-4C04-A353-44A35C987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11" name="Oval 7">
                <a:extLst>
                  <a:ext uri="{FF2B5EF4-FFF2-40B4-BE49-F238E27FC236}">
                    <a16:creationId xmlns:a16="http://schemas.microsoft.com/office/drawing/2014/main" id="{0650D9EE-C6F3-4C13-BA06-E493BF610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12" name="Group 8">
            <a:extLst>
              <a:ext uri="{FF2B5EF4-FFF2-40B4-BE49-F238E27FC236}">
                <a16:creationId xmlns:a16="http://schemas.microsoft.com/office/drawing/2014/main" id="{CE02A0DF-6B5A-4AE4-A251-8AEEB82A483A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33400"/>
            <a:ext cx="1143000" cy="1143000"/>
            <a:chOff x="96" y="336"/>
            <a:chExt cx="720" cy="720"/>
          </a:xfrm>
        </p:grpSpPr>
        <p:sp>
          <p:nvSpPr>
            <p:cNvPr id="72713" name="Oval 9">
              <a:extLst>
                <a:ext uri="{FF2B5EF4-FFF2-40B4-BE49-F238E27FC236}">
                  <a16:creationId xmlns:a16="http://schemas.microsoft.com/office/drawing/2014/main" id="{E850025A-3259-48CD-A308-7B51169E6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14" name="Group 10">
              <a:extLst>
                <a:ext uri="{FF2B5EF4-FFF2-40B4-BE49-F238E27FC236}">
                  <a16:creationId xmlns:a16="http://schemas.microsoft.com/office/drawing/2014/main" id="{53738689-BE8E-4098-AA78-47BE5CD05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336"/>
              <a:ext cx="720" cy="720"/>
              <a:chOff x="864" y="2256"/>
              <a:chExt cx="960" cy="960"/>
            </a:xfrm>
          </p:grpSpPr>
          <p:sp>
            <p:nvSpPr>
              <p:cNvPr id="72715" name="Oval 11">
                <a:extLst>
                  <a:ext uri="{FF2B5EF4-FFF2-40B4-BE49-F238E27FC236}">
                    <a16:creationId xmlns:a16="http://schemas.microsoft.com/office/drawing/2014/main" id="{E9ED574B-260A-4904-9E8C-CC522E502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16" name="Oval 12">
                <a:extLst>
                  <a:ext uri="{FF2B5EF4-FFF2-40B4-BE49-F238E27FC236}">
                    <a16:creationId xmlns:a16="http://schemas.microsoft.com/office/drawing/2014/main" id="{E693A7AF-5642-4199-ADD0-A804CEB92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17" name="Oval 13">
                <a:extLst>
                  <a:ext uri="{FF2B5EF4-FFF2-40B4-BE49-F238E27FC236}">
                    <a16:creationId xmlns:a16="http://schemas.microsoft.com/office/drawing/2014/main" id="{7C5D656F-86D4-478F-9530-5A6A5F631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18" name="Group 14">
            <a:extLst>
              <a:ext uri="{FF2B5EF4-FFF2-40B4-BE49-F238E27FC236}">
                <a16:creationId xmlns:a16="http://schemas.microsoft.com/office/drawing/2014/main" id="{43C27064-C44C-40AB-BBF2-E2211B42C081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191000"/>
            <a:ext cx="1143000" cy="1143000"/>
            <a:chOff x="96" y="2640"/>
            <a:chExt cx="720" cy="720"/>
          </a:xfrm>
        </p:grpSpPr>
        <p:sp>
          <p:nvSpPr>
            <p:cNvPr id="72719" name="Oval 15">
              <a:extLst>
                <a:ext uri="{FF2B5EF4-FFF2-40B4-BE49-F238E27FC236}">
                  <a16:creationId xmlns:a16="http://schemas.microsoft.com/office/drawing/2014/main" id="{59110A77-D068-4026-B3AE-55DC9ED1B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20" name="Group 16">
              <a:extLst>
                <a:ext uri="{FF2B5EF4-FFF2-40B4-BE49-F238E27FC236}">
                  <a16:creationId xmlns:a16="http://schemas.microsoft.com/office/drawing/2014/main" id="{FDDD162E-810D-439E-B265-4C420D745A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2640"/>
              <a:ext cx="720" cy="720"/>
              <a:chOff x="864" y="2256"/>
              <a:chExt cx="960" cy="960"/>
            </a:xfrm>
          </p:grpSpPr>
          <p:sp>
            <p:nvSpPr>
              <p:cNvPr id="72721" name="Oval 17">
                <a:extLst>
                  <a:ext uri="{FF2B5EF4-FFF2-40B4-BE49-F238E27FC236}">
                    <a16:creationId xmlns:a16="http://schemas.microsoft.com/office/drawing/2014/main" id="{1D182240-B7BC-4ED1-9864-7DF14196E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22" name="Oval 18">
                <a:extLst>
                  <a:ext uri="{FF2B5EF4-FFF2-40B4-BE49-F238E27FC236}">
                    <a16:creationId xmlns:a16="http://schemas.microsoft.com/office/drawing/2014/main" id="{602EB05B-FB9D-4B68-B6C5-FDCCFF628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23" name="Oval 19">
                <a:extLst>
                  <a:ext uri="{FF2B5EF4-FFF2-40B4-BE49-F238E27FC236}">
                    <a16:creationId xmlns:a16="http://schemas.microsoft.com/office/drawing/2014/main" id="{589B01FC-8D91-4EA9-832E-F631E3EED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24" name="Group 20">
            <a:extLst>
              <a:ext uri="{FF2B5EF4-FFF2-40B4-BE49-F238E27FC236}">
                <a16:creationId xmlns:a16="http://schemas.microsoft.com/office/drawing/2014/main" id="{8E49BCDD-A577-42E7-9D7B-31973E54218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971800"/>
            <a:ext cx="1143000" cy="1143000"/>
            <a:chOff x="96" y="1872"/>
            <a:chExt cx="720" cy="720"/>
          </a:xfrm>
        </p:grpSpPr>
        <p:sp>
          <p:nvSpPr>
            <p:cNvPr id="72725" name="Oval 21">
              <a:extLst>
                <a:ext uri="{FF2B5EF4-FFF2-40B4-BE49-F238E27FC236}">
                  <a16:creationId xmlns:a16="http://schemas.microsoft.com/office/drawing/2014/main" id="{1FE318DB-937B-4C6A-96B5-8C7CBB047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26" name="Group 22">
              <a:extLst>
                <a:ext uri="{FF2B5EF4-FFF2-40B4-BE49-F238E27FC236}">
                  <a16:creationId xmlns:a16="http://schemas.microsoft.com/office/drawing/2014/main" id="{EA0C4E77-5847-4D23-BB39-3B21A77C0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1872"/>
              <a:ext cx="720" cy="720"/>
              <a:chOff x="864" y="2256"/>
              <a:chExt cx="960" cy="960"/>
            </a:xfrm>
          </p:grpSpPr>
          <p:sp>
            <p:nvSpPr>
              <p:cNvPr id="72727" name="Oval 23">
                <a:extLst>
                  <a:ext uri="{FF2B5EF4-FFF2-40B4-BE49-F238E27FC236}">
                    <a16:creationId xmlns:a16="http://schemas.microsoft.com/office/drawing/2014/main" id="{7DB3602B-7302-4CFC-AD32-7A361A7B4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28" name="Oval 24">
                <a:extLst>
                  <a:ext uri="{FF2B5EF4-FFF2-40B4-BE49-F238E27FC236}">
                    <a16:creationId xmlns:a16="http://schemas.microsoft.com/office/drawing/2014/main" id="{251B43EB-01AB-4A74-AB85-A595EC654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29" name="Oval 25">
                <a:extLst>
                  <a:ext uri="{FF2B5EF4-FFF2-40B4-BE49-F238E27FC236}">
                    <a16:creationId xmlns:a16="http://schemas.microsoft.com/office/drawing/2014/main" id="{BE1700F9-2EB0-4C6A-BED1-B2A35AE0A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30" name="Group 26">
            <a:extLst>
              <a:ext uri="{FF2B5EF4-FFF2-40B4-BE49-F238E27FC236}">
                <a16:creationId xmlns:a16="http://schemas.microsoft.com/office/drawing/2014/main" id="{97515599-87C1-46D8-87C4-1D0C1A66BF40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410200"/>
            <a:ext cx="1143000" cy="1143000"/>
            <a:chOff x="96" y="3408"/>
            <a:chExt cx="720" cy="720"/>
          </a:xfrm>
        </p:grpSpPr>
        <p:sp>
          <p:nvSpPr>
            <p:cNvPr id="72731" name="Oval 27">
              <a:extLst>
                <a:ext uri="{FF2B5EF4-FFF2-40B4-BE49-F238E27FC236}">
                  <a16:creationId xmlns:a16="http://schemas.microsoft.com/office/drawing/2014/main" id="{174A7924-B601-44A4-88BF-4DE695D8D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32" name="Group 28">
              <a:extLst>
                <a:ext uri="{FF2B5EF4-FFF2-40B4-BE49-F238E27FC236}">
                  <a16:creationId xmlns:a16="http://schemas.microsoft.com/office/drawing/2014/main" id="{400703A7-0387-4051-B125-C58F730FC1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3408"/>
              <a:ext cx="720" cy="720"/>
              <a:chOff x="864" y="2256"/>
              <a:chExt cx="960" cy="960"/>
            </a:xfrm>
          </p:grpSpPr>
          <p:sp>
            <p:nvSpPr>
              <p:cNvPr id="72733" name="Oval 29">
                <a:extLst>
                  <a:ext uri="{FF2B5EF4-FFF2-40B4-BE49-F238E27FC236}">
                    <a16:creationId xmlns:a16="http://schemas.microsoft.com/office/drawing/2014/main" id="{CD201660-C780-4B42-A964-CFC4A1255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34" name="Oval 30">
                <a:extLst>
                  <a:ext uri="{FF2B5EF4-FFF2-40B4-BE49-F238E27FC236}">
                    <a16:creationId xmlns:a16="http://schemas.microsoft.com/office/drawing/2014/main" id="{B9A823FD-2786-4BDD-9288-186AA7BD3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35" name="Oval 31">
                <a:extLst>
                  <a:ext uri="{FF2B5EF4-FFF2-40B4-BE49-F238E27FC236}">
                    <a16:creationId xmlns:a16="http://schemas.microsoft.com/office/drawing/2014/main" id="{2C7ACD49-4D91-4569-BCF8-60666AC1C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36" name="Group 32">
            <a:extLst>
              <a:ext uri="{FF2B5EF4-FFF2-40B4-BE49-F238E27FC236}">
                <a16:creationId xmlns:a16="http://schemas.microsoft.com/office/drawing/2014/main" id="{74DA4758-3EF5-41E2-AA9D-C4DF43621C52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752600"/>
            <a:ext cx="1143000" cy="1143000"/>
            <a:chOff x="864" y="1104"/>
            <a:chExt cx="720" cy="720"/>
          </a:xfrm>
        </p:grpSpPr>
        <p:sp>
          <p:nvSpPr>
            <p:cNvPr id="72737" name="Oval 33">
              <a:extLst>
                <a:ext uri="{FF2B5EF4-FFF2-40B4-BE49-F238E27FC236}">
                  <a16:creationId xmlns:a16="http://schemas.microsoft.com/office/drawing/2014/main" id="{FB6AC5F8-4887-4170-A947-AC7A2EF2C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38" name="Group 34">
              <a:extLst>
                <a:ext uri="{FF2B5EF4-FFF2-40B4-BE49-F238E27FC236}">
                  <a16:creationId xmlns:a16="http://schemas.microsoft.com/office/drawing/2014/main" id="{FFC9463C-95E0-4975-867F-F7A9750888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1104"/>
              <a:ext cx="720" cy="720"/>
              <a:chOff x="864" y="2256"/>
              <a:chExt cx="960" cy="960"/>
            </a:xfrm>
          </p:grpSpPr>
          <p:sp>
            <p:nvSpPr>
              <p:cNvPr id="72739" name="Oval 35">
                <a:extLst>
                  <a:ext uri="{FF2B5EF4-FFF2-40B4-BE49-F238E27FC236}">
                    <a16:creationId xmlns:a16="http://schemas.microsoft.com/office/drawing/2014/main" id="{5C97985C-E9C1-43D5-856B-ED25778CB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40" name="Oval 36">
                <a:extLst>
                  <a:ext uri="{FF2B5EF4-FFF2-40B4-BE49-F238E27FC236}">
                    <a16:creationId xmlns:a16="http://schemas.microsoft.com/office/drawing/2014/main" id="{83012E42-81B5-4349-8144-3B01D78A1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41" name="Oval 37">
                <a:extLst>
                  <a:ext uri="{FF2B5EF4-FFF2-40B4-BE49-F238E27FC236}">
                    <a16:creationId xmlns:a16="http://schemas.microsoft.com/office/drawing/2014/main" id="{9F0385C2-2561-46AD-959B-B2FD04450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42" name="Group 38">
            <a:extLst>
              <a:ext uri="{FF2B5EF4-FFF2-40B4-BE49-F238E27FC236}">
                <a16:creationId xmlns:a16="http://schemas.microsoft.com/office/drawing/2014/main" id="{7FF108BB-5F53-49E2-8330-AB159C5799F8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"/>
            <a:ext cx="1143000" cy="1143000"/>
            <a:chOff x="864" y="336"/>
            <a:chExt cx="720" cy="720"/>
          </a:xfrm>
        </p:grpSpPr>
        <p:sp>
          <p:nvSpPr>
            <p:cNvPr id="72743" name="Oval 39">
              <a:extLst>
                <a:ext uri="{FF2B5EF4-FFF2-40B4-BE49-F238E27FC236}">
                  <a16:creationId xmlns:a16="http://schemas.microsoft.com/office/drawing/2014/main" id="{8616114F-1CC2-41B3-A178-7C6DE4A8E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44" name="Group 40">
              <a:extLst>
                <a:ext uri="{FF2B5EF4-FFF2-40B4-BE49-F238E27FC236}">
                  <a16:creationId xmlns:a16="http://schemas.microsoft.com/office/drawing/2014/main" id="{08C010DC-0283-4A61-A247-90671731E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336"/>
              <a:ext cx="720" cy="720"/>
              <a:chOff x="864" y="2256"/>
              <a:chExt cx="960" cy="960"/>
            </a:xfrm>
          </p:grpSpPr>
          <p:sp>
            <p:nvSpPr>
              <p:cNvPr id="72745" name="Oval 41">
                <a:extLst>
                  <a:ext uri="{FF2B5EF4-FFF2-40B4-BE49-F238E27FC236}">
                    <a16:creationId xmlns:a16="http://schemas.microsoft.com/office/drawing/2014/main" id="{28F2EFD4-A827-43B3-B9DE-8B76D89E7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46" name="Oval 42">
                <a:extLst>
                  <a:ext uri="{FF2B5EF4-FFF2-40B4-BE49-F238E27FC236}">
                    <a16:creationId xmlns:a16="http://schemas.microsoft.com/office/drawing/2014/main" id="{35DC1DD2-AF88-4A01-B295-AA4B6412A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47" name="Oval 43">
                <a:extLst>
                  <a:ext uri="{FF2B5EF4-FFF2-40B4-BE49-F238E27FC236}">
                    <a16:creationId xmlns:a16="http://schemas.microsoft.com/office/drawing/2014/main" id="{38708C6B-D7A6-42E6-874D-6B5E3687A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48" name="Group 44">
            <a:extLst>
              <a:ext uri="{FF2B5EF4-FFF2-40B4-BE49-F238E27FC236}">
                <a16:creationId xmlns:a16="http://schemas.microsoft.com/office/drawing/2014/main" id="{2C18C0A3-E9F9-4CB3-8417-C270E098DF43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143000" cy="1143000"/>
            <a:chOff x="864" y="2640"/>
            <a:chExt cx="720" cy="720"/>
          </a:xfrm>
        </p:grpSpPr>
        <p:sp>
          <p:nvSpPr>
            <p:cNvPr id="72749" name="Oval 45">
              <a:extLst>
                <a:ext uri="{FF2B5EF4-FFF2-40B4-BE49-F238E27FC236}">
                  <a16:creationId xmlns:a16="http://schemas.microsoft.com/office/drawing/2014/main" id="{CDE1AE3F-3028-42A4-897A-378D289B3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50" name="Group 46">
              <a:extLst>
                <a:ext uri="{FF2B5EF4-FFF2-40B4-BE49-F238E27FC236}">
                  <a16:creationId xmlns:a16="http://schemas.microsoft.com/office/drawing/2014/main" id="{A5B2B8AD-F7AC-4122-9FD9-E60C28DC24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2640"/>
              <a:ext cx="720" cy="720"/>
              <a:chOff x="864" y="2256"/>
              <a:chExt cx="960" cy="960"/>
            </a:xfrm>
          </p:grpSpPr>
          <p:sp>
            <p:nvSpPr>
              <p:cNvPr id="72751" name="Oval 47">
                <a:extLst>
                  <a:ext uri="{FF2B5EF4-FFF2-40B4-BE49-F238E27FC236}">
                    <a16:creationId xmlns:a16="http://schemas.microsoft.com/office/drawing/2014/main" id="{5BF7ED96-8D31-4A5D-86C2-382170B2D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52" name="Oval 48">
                <a:extLst>
                  <a:ext uri="{FF2B5EF4-FFF2-40B4-BE49-F238E27FC236}">
                    <a16:creationId xmlns:a16="http://schemas.microsoft.com/office/drawing/2014/main" id="{65526A0E-D0C7-400A-BD60-148FF3500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53" name="Oval 49">
                <a:extLst>
                  <a:ext uri="{FF2B5EF4-FFF2-40B4-BE49-F238E27FC236}">
                    <a16:creationId xmlns:a16="http://schemas.microsoft.com/office/drawing/2014/main" id="{D5905159-580F-4599-8039-90675A34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54" name="Group 50">
            <a:extLst>
              <a:ext uri="{FF2B5EF4-FFF2-40B4-BE49-F238E27FC236}">
                <a16:creationId xmlns:a16="http://schemas.microsoft.com/office/drawing/2014/main" id="{EF3D7035-8EA6-42D5-8EC3-4093F305B778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971800"/>
            <a:ext cx="1143000" cy="1143000"/>
            <a:chOff x="864" y="1872"/>
            <a:chExt cx="720" cy="720"/>
          </a:xfrm>
        </p:grpSpPr>
        <p:sp>
          <p:nvSpPr>
            <p:cNvPr id="72755" name="Oval 51">
              <a:extLst>
                <a:ext uri="{FF2B5EF4-FFF2-40B4-BE49-F238E27FC236}">
                  <a16:creationId xmlns:a16="http://schemas.microsoft.com/office/drawing/2014/main" id="{0DA1147C-0979-4D22-B8B4-7735B7C47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56" name="Group 52">
              <a:extLst>
                <a:ext uri="{FF2B5EF4-FFF2-40B4-BE49-F238E27FC236}">
                  <a16:creationId xmlns:a16="http://schemas.microsoft.com/office/drawing/2014/main" id="{1D5B70F6-4585-4F22-A4AD-8C4EBD2023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1872"/>
              <a:ext cx="720" cy="720"/>
              <a:chOff x="864" y="2256"/>
              <a:chExt cx="960" cy="960"/>
            </a:xfrm>
          </p:grpSpPr>
          <p:sp>
            <p:nvSpPr>
              <p:cNvPr id="72757" name="Oval 53">
                <a:extLst>
                  <a:ext uri="{FF2B5EF4-FFF2-40B4-BE49-F238E27FC236}">
                    <a16:creationId xmlns:a16="http://schemas.microsoft.com/office/drawing/2014/main" id="{5C75D62D-A334-4C5B-99B5-996C087F5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58" name="Oval 54">
                <a:extLst>
                  <a:ext uri="{FF2B5EF4-FFF2-40B4-BE49-F238E27FC236}">
                    <a16:creationId xmlns:a16="http://schemas.microsoft.com/office/drawing/2014/main" id="{461937B3-5339-4BD0-A7F4-1E1C55D5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59" name="Oval 55">
                <a:extLst>
                  <a:ext uri="{FF2B5EF4-FFF2-40B4-BE49-F238E27FC236}">
                    <a16:creationId xmlns:a16="http://schemas.microsoft.com/office/drawing/2014/main" id="{4923BD31-8F72-47A3-9CD6-484D66C3B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60" name="Group 56">
            <a:extLst>
              <a:ext uri="{FF2B5EF4-FFF2-40B4-BE49-F238E27FC236}">
                <a16:creationId xmlns:a16="http://schemas.microsoft.com/office/drawing/2014/main" id="{43FF072A-AB9D-4D9A-80EB-083B99CB22EB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410200"/>
            <a:ext cx="1143000" cy="1143000"/>
            <a:chOff x="864" y="3408"/>
            <a:chExt cx="720" cy="720"/>
          </a:xfrm>
        </p:grpSpPr>
        <p:sp>
          <p:nvSpPr>
            <p:cNvPr id="72761" name="Oval 57">
              <a:extLst>
                <a:ext uri="{FF2B5EF4-FFF2-40B4-BE49-F238E27FC236}">
                  <a16:creationId xmlns:a16="http://schemas.microsoft.com/office/drawing/2014/main" id="{3AE909A4-9841-425F-8656-FFB76E3B1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62" name="Group 58">
              <a:extLst>
                <a:ext uri="{FF2B5EF4-FFF2-40B4-BE49-F238E27FC236}">
                  <a16:creationId xmlns:a16="http://schemas.microsoft.com/office/drawing/2014/main" id="{52977BE8-518E-487A-B904-C2F11F5E2B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3408"/>
              <a:ext cx="720" cy="720"/>
              <a:chOff x="864" y="2256"/>
              <a:chExt cx="960" cy="960"/>
            </a:xfrm>
          </p:grpSpPr>
          <p:sp>
            <p:nvSpPr>
              <p:cNvPr id="72763" name="Oval 59">
                <a:extLst>
                  <a:ext uri="{FF2B5EF4-FFF2-40B4-BE49-F238E27FC236}">
                    <a16:creationId xmlns:a16="http://schemas.microsoft.com/office/drawing/2014/main" id="{465048E8-83D8-4D4A-ABA9-21EBCDBB2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64" name="Oval 60">
                <a:extLst>
                  <a:ext uri="{FF2B5EF4-FFF2-40B4-BE49-F238E27FC236}">
                    <a16:creationId xmlns:a16="http://schemas.microsoft.com/office/drawing/2014/main" id="{C71EA493-1E5E-46C6-B950-2D17E8171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65" name="Oval 61">
                <a:extLst>
                  <a:ext uri="{FF2B5EF4-FFF2-40B4-BE49-F238E27FC236}">
                    <a16:creationId xmlns:a16="http://schemas.microsoft.com/office/drawing/2014/main" id="{66061933-DAE8-49E7-B483-C55A07FFF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66" name="Group 62">
            <a:extLst>
              <a:ext uri="{FF2B5EF4-FFF2-40B4-BE49-F238E27FC236}">
                <a16:creationId xmlns:a16="http://schemas.microsoft.com/office/drawing/2014/main" id="{D28532B2-CBF0-4161-8E79-3794F65BD90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52600"/>
            <a:ext cx="1143000" cy="1143000"/>
            <a:chOff x="1632" y="1104"/>
            <a:chExt cx="720" cy="720"/>
          </a:xfrm>
        </p:grpSpPr>
        <p:sp>
          <p:nvSpPr>
            <p:cNvPr id="72767" name="Oval 63">
              <a:extLst>
                <a:ext uri="{FF2B5EF4-FFF2-40B4-BE49-F238E27FC236}">
                  <a16:creationId xmlns:a16="http://schemas.microsoft.com/office/drawing/2014/main" id="{52061675-6213-4DF9-9D95-354EEF8C1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68" name="Group 64">
              <a:extLst>
                <a:ext uri="{FF2B5EF4-FFF2-40B4-BE49-F238E27FC236}">
                  <a16:creationId xmlns:a16="http://schemas.microsoft.com/office/drawing/2014/main" id="{120EB35E-02B7-4029-A1C0-56C0D5CC7B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1104"/>
              <a:ext cx="720" cy="720"/>
              <a:chOff x="864" y="2256"/>
              <a:chExt cx="960" cy="960"/>
            </a:xfrm>
          </p:grpSpPr>
          <p:sp>
            <p:nvSpPr>
              <p:cNvPr id="72769" name="Oval 65">
                <a:extLst>
                  <a:ext uri="{FF2B5EF4-FFF2-40B4-BE49-F238E27FC236}">
                    <a16:creationId xmlns:a16="http://schemas.microsoft.com/office/drawing/2014/main" id="{4E36C3DB-2938-4871-932C-916705A4B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70" name="Oval 66">
                <a:extLst>
                  <a:ext uri="{FF2B5EF4-FFF2-40B4-BE49-F238E27FC236}">
                    <a16:creationId xmlns:a16="http://schemas.microsoft.com/office/drawing/2014/main" id="{9680B962-2F70-4993-9E04-5FF978FAC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71" name="Oval 67">
                <a:extLst>
                  <a:ext uri="{FF2B5EF4-FFF2-40B4-BE49-F238E27FC236}">
                    <a16:creationId xmlns:a16="http://schemas.microsoft.com/office/drawing/2014/main" id="{1DD25F24-F9B7-469A-B223-5FEE1F863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72" name="Group 68">
            <a:extLst>
              <a:ext uri="{FF2B5EF4-FFF2-40B4-BE49-F238E27FC236}">
                <a16:creationId xmlns:a16="http://schemas.microsoft.com/office/drawing/2014/main" id="{F8C910BE-9166-4B99-96DC-0D5D60BD1538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33400"/>
            <a:ext cx="1143000" cy="1143000"/>
            <a:chOff x="1632" y="336"/>
            <a:chExt cx="720" cy="720"/>
          </a:xfrm>
        </p:grpSpPr>
        <p:sp>
          <p:nvSpPr>
            <p:cNvPr id="72773" name="Oval 69">
              <a:extLst>
                <a:ext uri="{FF2B5EF4-FFF2-40B4-BE49-F238E27FC236}">
                  <a16:creationId xmlns:a16="http://schemas.microsoft.com/office/drawing/2014/main" id="{9B440C6A-C8F7-4621-9A96-9F8FB744C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74" name="Group 70">
              <a:extLst>
                <a:ext uri="{FF2B5EF4-FFF2-40B4-BE49-F238E27FC236}">
                  <a16:creationId xmlns:a16="http://schemas.microsoft.com/office/drawing/2014/main" id="{C6987D08-AC53-45E3-9B16-E19F471370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336"/>
              <a:ext cx="720" cy="720"/>
              <a:chOff x="864" y="2256"/>
              <a:chExt cx="960" cy="960"/>
            </a:xfrm>
          </p:grpSpPr>
          <p:sp>
            <p:nvSpPr>
              <p:cNvPr id="72775" name="Oval 71">
                <a:extLst>
                  <a:ext uri="{FF2B5EF4-FFF2-40B4-BE49-F238E27FC236}">
                    <a16:creationId xmlns:a16="http://schemas.microsoft.com/office/drawing/2014/main" id="{BF62EF4C-AA90-4EFB-B759-DBC6F48FB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76" name="Oval 72">
                <a:extLst>
                  <a:ext uri="{FF2B5EF4-FFF2-40B4-BE49-F238E27FC236}">
                    <a16:creationId xmlns:a16="http://schemas.microsoft.com/office/drawing/2014/main" id="{C3875F96-C349-4084-A28E-AAB29625D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77" name="Oval 73">
                <a:extLst>
                  <a:ext uri="{FF2B5EF4-FFF2-40B4-BE49-F238E27FC236}">
                    <a16:creationId xmlns:a16="http://schemas.microsoft.com/office/drawing/2014/main" id="{BDE1DEAE-5982-4BED-8E93-F7A9DB3D2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78" name="Group 74">
            <a:extLst>
              <a:ext uri="{FF2B5EF4-FFF2-40B4-BE49-F238E27FC236}">
                <a16:creationId xmlns:a16="http://schemas.microsoft.com/office/drawing/2014/main" id="{12C20C71-EA3B-4ECE-8350-74A3263B1347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191000"/>
            <a:ext cx="1143000" cy="1143000"/>
            <a:chOff x="1632" y="2640"/>
            <a:chExt cx="720" cy="720"/>
          </a:xfrm>
        </p:grpSpPr>
        <p:sp>
          <p:nvSpPr>
            <p:cNvPr id="72779" name="Oval 75">
              <a:extLst>
                <a:ext uri="{FF2B5EF4-FFF2-40B4-BE49-F238E27FC236}">
                  <a16:creationId xmlns:a16="http://schemas.microsoft.com/office/drawing/2014/main" id="{C388EF2A-5D96-45BC-8EE4-6B17F58A8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80" name="Group 76">
              <a:extLst>
                <a:ext uri="{FF2B5EF4-FFF2-40B4-BE49-F238E27FC236}">
                  <a16:creationId xmlns:a16="http://schemas.microsoft.com/office/drawing/2014/main" id="{03094834-EC6A-40E5-882D-BB8E97AE1F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2640"/>
              <a:ext cx="720" cy="720"/>
              <a:chOff x="864" y="2256"/>
              <a:chExt cx="960" cy="960"/>
            </a:xfrm>
          </p:grpSpPr>
          <p:sp>
            <p:nvSpPr>
              <p:cNvPr id="72781" name="Oval 77">
                <a:extLst>
                  <a:ext uri="{FF2B5EF4-FFF2-40B4-BE49-F238E27FC236}">
                    <a16:creationId xmlns:a16="http://schemas.microsoft.com/office/drawing/2014/main" id="{7B6BA421-BC8B-4AD1-B335-7B719F50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82" name="Oval 78">
                <a:extLst>
                  <a:ext uri="{FF2B5EF4-FFF2-40B4-BE49-F238E27FC236}">
                    <a16:creationId xmlns:a16="http://schemas.microsoft.com/office/drawing/2014/main" id="{6F55610B-9091-48EA-8787-04B455477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83" name="Oval 79">
                <a:extLst>
                  <a:ext uri="{FF2B5EF4-FFF2-40B4-BE49-F238E27FC236}">
                    <a16:creationId xmlns:a16="http://schemas.microsoft.com/office/drawing/2014/main" id="{C4798380-2956-4ABA-8185-0ABC7DDC1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84" name="Group 80">
            <a:extLst>
              <a:ext uri="{FF2B5EF4-FFF2-40B4-BE49-F238E27FC236}">
                <a16:creationId xmlns:a16="http://schemas.microsoft.com/office/drawing/2014/main" id="{0ECD7434-7717-488F-AA45-57B74E763676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71800"/>
            <a:ext cx="1143000" cy="1143000"/>
            <a:chOff x="1632" y="1872"/>
            <a:chExt cx="720" cy="720"/>
          </a:xfrm>
        </p:grpSpPr>
        <p:sp>
          <p:nvSpPr>
            <p:cNvPr id="72785" name="Oval 81">
              <a:extLst>
                <a:ext uri="{FF2B5EF4-FFF2-40B4-BE49-F238E27FC236}">
                  <a16:creationId xmlns:a16="http://schemas.microsoft.com/office/drawing/2014/main" id="{7C734A70-C45F-432A-B1CA-E4CBB5726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86" name="Group 82">
              <a:extLst>
                <a:ext uri="{FF2B5EF4-FFF2-40B4-BE49-F238E27FC236}">
                  <a16:creationId xmlns:a16="http://schemas.microsoft.com/office/drawing/2014/main" id="{5BD5995F-B5AA-41E1-9783-9CDE54D3D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1872"/>
              <a:ext cx="720" cy="720"/>
              <a:chOff x="864" y="2256"/>
              <a:chExt cx="960" cy="960"/>
            </a:xfrm>
          </p:grpSpPr>
          <p:sp>
            <p:nvSpPr>
              <p:cNvPr id="72787" name="Oval 83">
                <a:extLst>
                  <a:ext uri="{FF2B5EF4-FFF2-40B4-BE49-F238E27FC236}">
                    <a16:creationId xmlns:a16="http://schemas.microsoft.com/office/drawing/2014/main" id="{C573FA53-5E51-4ED2-AFC3-79E81122C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88" name="Oval 84">
                <a:extLst>
                  <a:ext uri="{FF2B5EF4-FFF2-40B4-BE49-F238E27FC236}">
                    <a16:creationId xmlns:a16="http://schemas.microsoft.com/office/drawing/2014/main" id="{DB3A00D1-1455-408E-B302-E9D91DE2D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89" name="Oval 85">
                <a:extLst>
                  <a:ext uri="{FF2B5EF4-FFF2-40B4-BE49-F238E27FC236}">
                    <a16:creationId xmlns:a16="http://schemas.microsoft.com/office/drawing/2014/main" id="{998A8CD2-DDCC-4030-A51E-193689FBC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90" name="Group 86">
            <a:extLst>
              <a:ext uri="{FF2B5EF4-FFF2-40B4-BE49-F238E27FC236}">
                <a16:creationId xmlns:a16="http://schemas.microsoft.com/office/drawing/2014/main" id="{0F664FC5-0D67-445F-A6DB-5B9C80EE06B7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410200"/>
            <a:ext cx="1143000" cy="1143000"/>
            <a:chOff x="1632" y="3408"/>
            <a:chExt cx="720" cy="720"/>
          </a:xfrm>
        </p:grpSpPr>
        <p:sp>
          <p:nvSpPr>
            <p:cNvPr id="72791" name="Oval 87">
              <a:extLst>
                <a:ext uri="{FF2B5EF4-FFF2-40B4-BE49-F238E27FC236}">
                  <a16:creationId xmlns:a16="http://schemas.microsoft.com/office/drawing/2014/main" id="{173DD5EB-ABA4-417B-A380-1E558BD92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92" name="Group 88">
              <a:extLst>
                <a:ext uri="{FF2B5EF4-FFF2-40B4-BE49-F238E27FC236}">
                  <a16:creationId xmlns:a16="http://schemas.microsoft.com/office/drawing/2014/main" id="{9B6C2B40-73BA-489F-8F16-E18239FA1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2" y="3408"/>
              <a:ext cx="720" cy="720"/>
              <a:chOff x="864" y="2256"/>
              <a:chExt cx="960" cy="960"/>
            </a:xfrm>
          </p:grpSpPr>
          <p:sp>
            <p:nvSpPr>
              <p:cNvPr id="72793" name="Oval 89">
                <a:extLst>
                  <a:ext uri="{FF2B5EF4-FFF2-40B4-BE49-F238E27FC236}">
                    <a16:creationId xmlns:a16="http://schemas.microsoft.com/office/drawing/2014/main" id="{B6985054-E388-4EEA-B51E-D47C98067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94" name="Oval 90">
                <a:extLst>
                  <a:ext uri="{FF2B5EF4-FFF2-40B4-BE49-F238E27FC236}">
                    <a16:creationId xmlns:a16="http://schemas.microsoft.com/office/drawing/2014/main" id="{405AB803-D49B-49C8-8FDD-6F87DCE85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95" name="Oval 91">
                <a:extLst>
                  <a:ext uri="{FF2B5EF4-FFF2-40B4-BE49-F238E27FC236}">
                    <a16:creationId xmlns:a16="http://schemas.microsoft.com/office/drawing/2014/main" id="{EDE738F9-254C-4AC4-9013-261F3E134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796" name="Group 92">
            <a:extLst>
              <a:ext uri="{FF2B5EF4-FFF2-40B4-BE49-F238E27FC236}">
                <a16:creationId xmlns:a16="http://schemas.microsoft.com/office/drawing/2014/main" id="{B3591B0E-4A16-4FCA-A72B-9D47CAD69EF6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752600"/>
            <a:ext cx="1143000" cy="1143000"/>
            <a:chOff x="2400" y="1104"/>
            <a:chExt cx="720" cy="720"/>
          </a:xfrm>
        </p:grpSpPr>
        <p:sp>
          <p:nvSpPr>
            <p:cNvPr id="72797" name="Oval 93">
              <a:extLst>
                <a:ext uri="{FF2B5EF4-FFF2-40B4-BE49-F238E27FC236}">
                  <a16:creationId xmlns:a16="http://schemas.microsoft.com/office/drawing/2014/main" id="{57D06E25-1A6E-484E-BAB8-BC71A5626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98" name="Group 94">
              <a:extLst>
                <a:ext uri="{FF2B5EF4-FFF2-40B4-BE49-F238E27FC236}">
                  <a16:creationId xmlns:a16="http://schemas.microsoft.com/office/drawing/2014/main" id="{DA662F6F-04D2-4524-95D5-46F5E35918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104"/>
              <a:ext cx="720" cy="720"/>
              <a:chOff x="864" y="2256"/>
              <a:chExt cx="960" cy="960"/>
            </a:xfrm>
          </p:grpSpPr>
          <p:sp>
            <p:nvSpPr>
              <p:cNvPr id="72799" name="Oval 95">
                <a:extLst>
                  <a:ext uri="{FF2B5EF4-FFF2-40B4-BE49-F238E27FC236}">
                    <a16:creationId xmlns:a16="http://schemas.microsoft.com/office/drawing/2014/main" id="{604918AC-8700-47C1-B707-D8D5FFD32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0" name="Oval 96">
                <a:extLst>
                  <a:ext uri="{FF2B5EF4-FFF2-40B4-BE49-F238E27FC236}">
                    <a16:creationId xmlns:a16="http://schemas.microsoft.com/office/drawing/2014/main" id="{E9E1CC5B-4005-43C9-954F-76686BA06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1" name="Oval 97">
                <a:extLst>
                  <a:ext uri="{FF2B5EF4-FFF2-40B4-BE49-F238E27FC236}">
                    <a16:creationId xmlns:a16="http://schemas.microsoft.com/office/drawing/2014/main" id="{1447E5FE-FFA2-46A8-BE53-F9A545947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02" name="Group 98">
            <a:extLst>
              <a:ext uri="{FF2B5EF4-FFF2-40B4-BE49-F238E27FC236}">
                <a16:creationId xmlns:a16="http://schemas.microsoft.com/office/drawing/2014/main" id="{9F25D9AD-736D-4C9C-A476-04F828169EFF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33400"/>
            <a:ext cx="1143000" cy="1143000"/>
            <a:chOff x="2400" y="336"/>
            <a:chExt cx="720" cy="720"/>
          </a:xfrm>
        </p:grpSpPr>
        <p:sp>
          <p:nvSpPr>
            <p:cNvPr id="72803" name="Oval 99">
              <a:extLst>
                <a:ext uri="{FF2B5EF4-FFF2-40B4-BE49-F238E27FC236}">
                  <a16:creationId xmlns:a16="http://schemas.microsoft.com/office/drawing/2014/main" id="{833F77C2-C169-4A27-B1BB-827728630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04" name="Group 100">
              <a:extLst>
                <a:ext uri="{FF2B5EF4-FFF2-40B4-BE49-F238E27FC236}">
                  <a16:creationId xmlns:a16="http://schemas.microsoft.com/office/drawing/2014/main" id="{EFBCFC89-B288-432B-83F6-5945C6EC78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336"/>
              <a:ext cx="720" cy="720"/>
              <a:chOff x="864" y="2256"/>
              <a:chExt cx="960" cy="960"/>
            </a:xfrm>
          </p:grpSpPr>
          <p:sp>
            <p:nvSpPr>
              <p:cNvPr id="72805" name="Oval 101">
                <a:extLst>
                  <a:ext uri="{FF2B5EF4-FFF2-40B4-BE49-F238E27FC236}">
                    <a16:creationId xmlns:a16="http://schemas.microsoft.com/office/drawing/2014/main" id="{E7478988-1E11-4FE0-B20A-40DBBFEBB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6" name="Oval 102">
                <a:extLst>
                  <a:ext uri="{FF2B5EF4-FFF2-40B4-BE49-F238E27FC236}">
                    <a16:creationId xmlns:a16="http://schemas.microsoft.com/office/drawing/2014/main" id="{40EE15F5-DB6E-4912-A001-44AFFB8CF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7" name="Oval 103">
                <a:extLst>
                  <a:ext uri="{FF2B5EF4-FFF2-40B4-BE49-F238E27FC236}">
                    <a16:creationId xmlns:a16="http://schemas.microsoft.com/office/drawing/2014/main" id="{A53996E1-64F7-45E6-8C92-8CC09C84A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08" name="Group 104">
            <a:extLst>
              <a:ext uri="{FF2B5EF4-FFF2-40B4-BE49-F238E27FC236}">
                <a16:creationId xmlns:a16="http://schemas.microsoft.com/office/drawing/2014/main" id="{AB7B4AA7-A023-44AB-8D0C-4FC58DE1360F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191000"/>
            <a:ext cx="1143000" cy="1143000"/>
            <a:chOff x="2400" y="2640"/>
            <a:chExt cx="720" cy="720"/>
          </a:xfrm>
        </p:grpSpPr>
        <p:sp>
          <p:nvSpPr>
            <p:cNvPr id="72809" name="Oval 105">
              <a:extLst>
                <a:ext uri="{FF2B5EF4-FFF2-40B4-BE49-F238E27FC236}">
                  <a16:creationId xmlns:a16="http://schemas.microsoft.com/office/drawing/2014/main" id="{14419F95-91A6-4710-BF6F-6D26C57AF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10" name="Group 106">
              <a:extLst>
                <a:ext uri="{FF2B5EF4-FFF2-40B4-BE49-F238E27FC236}">
                  <a16:creationId xmlns:a16="http://schemas.microsoft.com/office/drawing/2014/main" id="{AAC5838B-EA72-4F31-822C-89D0E39F65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2640"/>
              <a:ext cx="720" cy="720"/>
              <a:chOff x="864" y="2256"/>
              <a:chExt cx="960" cy="960"/>
            </a:xfrm>
          </p:grpSpPr>
          <p:sp>
            <p:nvSpPr>
              <p:cNvPr id="72811" name="Oval 107">
                <a:extLst>
                  <a:ext uri="{FF2B5EF4-FFF2-40B4-BE49-F238E27FC236}">
                    <a16:creationId xmlns:a16="http://schemas.microsoft.com/office/drawing/2014/main" id="{81E88ED7-18A1-4F84-A283-416BDBB8C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12" name="Oval 108">
                <a:extLst>
                  <a:ext uri="{FF2B5EF4-FFF2-40B4-BE49-F238E27FC236}">
                    <a16:creationId xmlns:a16="http://schemas.microsoft.com/office/drawing/2014/main" id="{AB04C510-597C-44A6-A0D9-55A4FBCDF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13" name="Oval 109">
                <a:extLst>
                  <a:ext uri="{FF2B5EF4-FFF2-40B4-BE49-F238E27FC236}">
                    <a16:creationId xmlns:a16="http://schemas.microsoft.com/office/drawing/2014/main" id="{ED0E7E68-1B90-486C-AE70-E840D2ACC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14" name="Group 110">
            <a:extLst>
              <a:ext uri="{FF2B5EF4-FFF2-40B4-BE49-F238E27FC236}">
                <a16:creationId xmlns:a16="http://schemas.microsoft.com/office/drawing/2014/main" id="{A50F0751-C376-4F7B-A2A8-92C19FA3C1F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971800"/>
            <a:ext cx="1143000" cy="1143000"/>
            <a:chOff x="2400" y="1872"/>
            <a:chExt cx="720" cy="720"/>
          </a:xfrm>
        </p:grpSpPr>
        <p:sp>
          <p:nvSpPr>
            <p:cNvPr id="72815" name="Oval 111">
              <a:extLst>
                <a:ext uri="{FF2B5EF4-FFF2-40B4-BE49-F238E27FC236}">
                  <a16:creationId xmlns:a16="http://schemas.microsoft.com/office/drawing/2014/main" id="{E16B15C2-582C-4597-AED3-2FF25DDFF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16" name="Group 112">
              <a:extLst>
                <a:ext uri="{FF2B5EF4-FFF2-40B4-BE49-F238E27FC236}">
                  <a16:creationId xmlns:a16="http://schemas.microsoft.com/office/drawing/2014/main" id="{4AB7FDDB-E3C0-43F3-8891-85C544AB3E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872"/>
              <a:ext cx="720" cy="720"/>
              <a:chOff x="864" y="2256"/>
              <a:chExt cx="960" cy="960"/>
            </a:xfrm>
          </p:grpSpPr>
          <p:sp>
            <p:nvSpPr>
              <p:cNvPr id="72817" name="Oval 113">
                <a:extLst>
                  <a:ext uri="{FF2B5EF4-FFF2-40B4-BE49-F238E27FC236}">
                    <a16:creationId xmlns:a16="http://schemas.microsoft.com/office/drawing/2014/main" id="{A7998653-5357-48C5-86FB-AB9677FFA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18" name="Oval 114">
                <a:extLst>
                  <a:ext uri="{FF2B5EF4-FFF2-40B4-BE49-F238E27FC236}">
                    <a16:creationId xmlns:a16="http://schemas.microsoft.com/office/drawing/2014/main" id="{47DA791E-29C2-498F-B993-0A3E4949A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19" name="Oval 115">
                <a:extLst>
                  <a:ext uri="{FF2B5EF4-FFF2-40B4-BE49-F238E27FC236}">
                    <a16:creationId xmlns:a16="http://schemas.microsoft.com/office/drawing/2014/main" id="{F46ACE31-C90E-4E0E-A1CF-0E76FF99C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20" name="Group 116">
            <a:extLst>
              <a:ext uri="{FF2B5EF4-FFF2-40B4-BE49-F238E27FC236}">
                <a16:creationId xmlns:a16="http://schemas.microsoft.com/office/drawing/2014/main" id="{19B0C102-727F-4617-9CB7-94C311B3B702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410200"/>
            <a:ext cx="1143000" cy="1143000"/>
            <a:chOff x="2400" y="3408"/>
            <a:chExt cx="720" cy="720"/>
          </a:xfrm>
        </p:grpSpPr>
        <p:sp>
          <p:nvSpPr>
            <p:cNvPr id="72821" name="Oval 117">
              <a:extLst>
                <a:ext uri="{FF2B5EF4-FFF2-40B4-BE49-F238E27FC236}">
                  <a16:creationId xmlns:a16="http://schemas.microsoft.com/office/drawing/2014/main" id="{6B5481DB-E9E5-4F0B-8FE0-B38FD59C7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22" name="Group 118">
              <a:extLst>
                <a:ext uri="{FF2B5EF4-FFF2-40B4-BE49-F238E27FC236}">
                  <a16:creationId xmlns:a16="http://schemas.microsoft.com/office/drawing/2014/main" id="{6FEDFDE5-FB90-455F-8ADD-97DAB94C5A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3408"/>
              <a:ext cx="720" cy="720"/>
              <a:chOff x="864" y="2256"/>
              <a:chExt cx="960" cy="960"/>
            </a:xfrm>
          </p:grpSpPr>
          <p:sp>
            <p:nvSpPr>
              <p:cNvPr id="72823" name="Oval 119">
                <a:extLst>
                  <a:ext uri="{FF2B5EF4-FFF2-40B4-BE49-F238E27FC236}">
                    <a16:creationId xmlns:a16="http://schemas.microsoft.com/office/drawing/2014/main" id="{F89FB5BF-130F-4E8C-A5D4-68142F31D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24" name="Oval 120">
                <a:extLst>
                  <a:ext uri="{FF2B5EF4-FFF2-40B4-BE49-F238E27FC236}">
                    <a16:creationId xmlns:a16="http://schemas.microsoft.com/office/drawing/2014/main" id="{FE0DB923-F5D2-4393-86DA-04AD6CE1F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25" name="Oval 121">
                <a:extLst>
                  <a:ext uri="{FF2B5EF4-FFF2-40B4-BE49-F238E27FC236}">
                    <a16:creationId xmlns:a16="http://schemas.microsoft.com/office/drawing/2014/main" id="{64D7A0CC-2312-4413-8FFF-E7FCBFC85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26" name="Group 122">
            <a:extLst>
              <a:ext uri="{FF2B5EF4-FFF2-40B4-BE49-F238E27FC236}">
                <a16:creationId xmlns:a16="http://schemas.microsoft.com/office/drawing/2014/main" id="{C32A04A5-5568-4673-B6F0-36851F6875DF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752600"/>
            <a:ext cx="1143000" cy="1143000"/>
            <a:chOff x="3168" y="1104"/>
            <a:chExt cx="720" cy="720"/>
          </a:xfrm>
        </p:grpSpPr>
        <p:sp>
          <p:nvSpPr>
            <p:cNvPr id="72827" name="Oval 123">
              <a:extLst>
                <a:ext uri="{FF2B5EF4-FFF2-40B4-BE49-F238E27FC236}">
                  <a16:creationId xmlns:a16="http://schemas.microsoft.com/office/drawing/2014/main" id="{48EBD978-9764-4D7F-978B-3DF8A85D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28" name="Group 124">
              <a:extLst>
                <a:ext uri="{FF2B5EF4-FFF2-40B4-BE49-F238E27FC236}">
                  <a16:creationId xmlns:a16="http://schemas.microsoft.com/office/drawing/2014/main" id="{C500A3DB-F2AF-48DF-878E-B4BA684A1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104"/>
              <a:ext cx="720" cy="720"/>
              <a:chOff x="864" y="2256"/>
              <a:chExt cx="960" cy="960"/>
            </a:xfrm>
          </p:grpSpPr>
          <p:sp>
            <p:nvSpPr>
              <p:cNvPr id="72829" name="Oval 125">
                <a:extLst>
                  <a:ext uri="{FF2B5EF4-FFF2-40B4-BE49-F238E27FC236}">
                    <a16:creationId xmlns:a16="http://schemas.microsoft.com/office/drawing/2014/main" id="{A6488C27-BD7E-40BB-9825-F78512107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30" name="Oval 126">
                <a:extLst>
                  <a:ext uri="{FF2B5EF4-FFF2-40B4-BE49-F238E27FC236}">
                    <a16:creationId xmlns:a16="http://schemas.microsoft.com/office/drawing/2014/main" id="{65601C89-0887-4241-8519-EAA10E8D6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31" name="Oval 127">
                <a:extLst>
                  <a:ext uri="{FF2B5EF4-FFF2-40B4-BE49-F238E27FC236}">
                    <a16:creationId xmlns:a16="http://schemas.microsoft.com/office/drawing/2014/main" id="{0149BAE4-F8CD-4F08-85F2-EB5573014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32" name="Group 128">
            <a:extLst>
              <a:ext uri="{FF2B5EF4-FFF2-40B4-BE49-F238E27FC236}">
                <a16:creationId xmlns:a16="http://schemas.microsoft.com/office/drawing/2014/main" id="{9042799B-9B05-4D00-A962-7255410021D1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33400"/>
            <a:ext cx="1143000" cy="1143000"/>
            <a:chOff x="3168" y="336"/>
            <a:chExt cx="720" cy="720"/>
          </a:xfrm>
        </p:grpSpPr>
        <p:sp>
          <p:nvSpPr>
            <p:cNvPr id="72833" name="Oval 129">
              <a:extLst>
                <a:ext uri="{FF2B5EF4-FFF2-40B4-BE49-F238E27FC236}">
                  <a16:creationId xmlns:a16="http://schemas.microsoft.com/office/drawing/2014/main" id="{38A31C2E-E5F1-403C-A02D-A1E7B4F8C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34" name="Group 130">
              <a:extLst>
                <a:ext uri="{FF2B5EF4-FFF2-40B4-BE49-F238E27FC236}">
                  <a16:creationId xmlns:a16="http://schemas.microsoft.com/office/drawing/2014/main" id="{4A09E0EE-F213-4BC9-9383-0730E8F236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336"/>
              <a:ext cx="720" cy="720"/>
              <a:chOff x="864" y="2256"/>
              <a:chExt cx="960" cy="960"/>
            </a:xfrm>
          </p:grpSpPr>
          <p:sp>
            <p:nvSpPr>
              <p:cNvPr id="72835" name="Oval 131">
                <a:extLst>
                  <a:ext uri="{FF2B5EF4-FFF2-40B4-BE49-F238E27FC236}">
                    <a16:creationId xmlns:a16="http://schemas.microsoft.com/office/drawing/2014/main" id="{24D80AC8-A6E1-4BCF-9D98-94DA3ACAC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36" name="Oval 132">
                <a:extLst>
                  <a:ext uri="{FF2B5EF4-FFF2-40B4-BE49-F238E27FC236}">
                    <a16:creationId xmlns:a16="http://schemas.microsoft.com/office/drawing/2014/main" id="{4A25CC0B-008E-4D52-BA64-A1FB697FF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37" name="Oval 133">
                <a:extLst>
                  <a:ext uri="{FF2B5EF4-FFF2-40B4-BE49-F238E27FC236}">
                    <a16:creationId xmlns:a16="http://schemas.microsoft.com/office/drawing/2014/main" id="{6F2CD875-97BA-45E8-A2FC-204EF1B99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38" name="Group 134">
            <a:extLst>
              <a:ext uri="{FF2B5EF4-FFF2-40B4-BE49-F238E27FC236}">
                <a16:creationId xmlns:a16="http://schemas.microsoft.com/office/drawing/2014/main" id="{2AF13F5E-A393-4B60-A759-B09A99F2F745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4191000"/>
            <a:ext cx="1143000" cy="1143000"/>
            <a:chOff x="3168" y="2640"/>
            <a:chExt cx="720" cy="720"/>
          </a:xfrm>
        </p:grpSpPr>
        <p:sp>
          <p:nvSpPr>
            <p:cNvPr id="72839" name="Oval 135">
              <a:extLst>
                <a:ext uri="{FF2B5EF4-FFF2-40B4-BE49-F238E27FC236}">
                  <a16:creationId xmlns:a16="http://schemas.microsoft.com/office/drawing/2014/main" id="{EABD49A8-3DA6-4DA0-AEEC-54F608BA4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40" name="Group 136">
              <a:extLst>
                <a:ext uri="{FF2B5EF4-FFF2-40B4-BE49-F238E27FC236}">
                  <a16:creationId xmlns:a16="http://schemas.microsoft.com/office/drawing/2014/main" id="{21F32279-315A-47AB-8114-C28F1DA0A6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2640"/>
              <a:ext cx="720" cy="720"/>
              <a:chOff x="864" y="2256"/>
              <a:chExt cx="960" cy="960"/>
            </a:xfrm>
          </p:grpSpPr>
          <p:sp>
            <p:nvSpPr>
              <p:cNvPr id="72841" name="Oval 137">
                <a:extLst>
                  <a:ext uri="{FF2B5EF4-FFF2-40B4-BE49-F238E27FC236}">
                    <a16:creationId xmlns:a16="http://schemas.microsoft.com/office/drawing/2014/main" id="{9C8989FD-CCB2-4DC5-9F54-C552D83BA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2" name="Oval 138">
                <a:extLst>
                  <a:ext uri="{FF2B5EF4-FFF2-40B4-BE49-F238E27FC236}">
                    <a16:creationId xmlns:a16="http://schemas.microsoft.com/office/drawing/2014/main" id="{AA0190CA-D60A-4E98-B686-3E73ED5D8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3" name="Oval 139">
                <a:extLst>
                  <a:ext uri="{FF2B5EF4-FFF2-40B4-BE49-F238E27FC236}">
                    <a16:creationId xmlns:a16="http://schemas.microsoft.com/office/drawing/2014/main" id="{73E73951-B582-438E-B28D-AA8957A13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44" name="Group 140">
            <a:extLst>
              <a:ext uri="{FF2B5EF4-FFF2-40B4-BE49-F238E27FC236}">
                <a16:creationId xmlns:a16="http://schemas.microsoft.com/office/drawing/2014/main" id="{BA2C80F6-3593-4B17-B3B0-1569125C851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1143000" cy="1143000"/>
            <a:chOff x="3168" y="1872"/>
            <a:chExt cx="720" cy="720"/>
          </a:xfrm>
        </p:grpSpPr>
        <p:sp>
          <p:nvSpPr>
            <p:cNvPr id="72845" name="Oval 141">
              <a:extLst>
                <a:ext uri="{FF2B5EF4-FFF2-40B4-BE49-F238E27FC236}">
                  <a16:creationId xmlns:a16="http://schemas.microsoft.com/office/drawing/2014/main" id="{6170401D-281F-43A3-9B83-4533C04C5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46" name="Group 142">
              <a:extLst>
                <a:ext uri="{FF2B5EF4-FFF2-40B4-BE49-F238E27FC236}">
                  <a16:creationId xmlns:a16="http://schemas.microsoft.com/office/drawing/2014/main" id="{3FE9DF0D-D592-45BA-B6AC-B77F1749EC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872"/>
              <a:ext cx="720" cy="720"/>
              <a:chOff x="864" y="2256"/>
              <a:chExt cx="960" cy="960"/>
            </a:xfrm>
          </p:grpSpPr>
          <p:sp>
            <p:nvSpPr>
              <p:cNvPr id="72847" name="Oval 143">
                <a:extLst>
                  <a:ext uri="{FF2B5EF4-FFF2-40B4-BE49-F238E27FC236}">
                    <a16:creationId xmlns:a16="http://schemas.microsoft.com/office/drawing/2014/main" id="{F6F51DE4-8A48-46E2-B840-9D9B0A882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8" name="Oval 144">
                <a:extLst>
                  <a:ext uri="{FF2B5EF4-FFF2-40B4-BE49-F238E27FC236}">
                    <a16:creationId xmlns:a16="http://schemas.microsoft.com/office/drawing/2014/main" id="{8DC45F46-9702-4EBD-A49F-3DECA6BA7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9" name="Oval 145">
                <a:extLst>
                  <a:ext uri="{FF2B5EF4-FFF2-40B4-BE49-F238E27FC236}">
                    <a16:creationId xmlns:a16="http://schemas.microsoft.com/office/drawing/2014/main" id="{45AD2F79-4260-48A0-A982-BB9138EBB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50" name="Group 146">
            <a:extLst>
              <a:ext uri="{FF2B5EF4-FFF2-40B4-BE49-F238E27FC236}">
                <a16:creationId xmlns:a16="http://schemas.microsoft.com/office/drawing/2014/main" id="{EC7E64C8-8845-4C88-A552-F3E127A5BAC9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410200"/>
            <a:ext cx="1143000" cy="1143000"/>
            <a:chOff x="3168" y="3408"/>
            <a:chExt cx="720" cy="720"/>
          </a:xfrm>
        </p:grpSpPr>
        <p:sp>
          <p:nvSpPr>
            <p:cNvPr id="72851" name="Oval 147">
              <a:extLst>
                <a:ext uri="{FF2B5EF4-FFF2-40B4-BE49-F238E27FC236}">
                  <a16:creationId xmlns:a16="http://schemas.microsoft.com/office/drawing/2014/main" id="{2EC46B78-DE05-4E11-8F96-34B593DFF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52" name="Group 148">
              <a:extLst>
                <a:ext uri="{FF2B5EF4-FFF2-40B4-BE49-F238E27FC236}">
                  <a16:creationId xmlns:a16="http://schemas.microsoft.com/office/drawing/2014/main" id="{6CBE9601-4EB5-452B-B677-A1AC5E786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3408"/>
              <a:ext cx="720" cy="720"/>
              <a:chOff x="864" y="2256"/>
              <a:chExt cx="960" cy="960"/>
            </a:xfrm>
          </p:grpSpPr>
          <p:sp>
            <p:nvSpPr>
              <p:cNvPr id="72853" name="Oval 149">
                <a:extLst>
                  <a:ext uri="{FF2B5EF4-FFF2-40B4-BE49-F238E27FC236}">
                    <a16:creationId xmlns:a16="http://schemas.microsoft.com/office/drawing/2014/main" id="{B8918ABF-8C02-4894-9905-90851B26F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54" name="Oval 150">
                <a:extLst>
                  <a:ext uri="{FF2B5EF4-FFF2-40B4-BE49-F238E27FC236}">
                    <a16:creationId xmlns:a16="http://schemas.microsoft.com/office/drawing/2014/main" id="{F2E5D17F-39E7-4C56-BB7C-45C861F78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55" name="Oval 151">
                <a:extLst>
                  <a:ext uri="{FF2B5EF4-FFF2-40B4-BE49-F238E27FC236}">
                    <a16:creationId xmlns:a16="http://schemas.microsoft.com/office/drawing/2014/main" id="{987DC9E6-6E0E-4234-ADA6-0976A355E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56" name="Group 152">
            <a:extLst>
              <a:ext uri="{FF2B5EF4-FFF2-40B4-BE49-F238E27FC236}">
                <a16:creationId xmlns:a16="http://schemas.microsoft.com/office/drawing/2014/main" id="{913FF1E7-9448-43E5-93D6-68AED027B48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752600"/>
            <a:ext cx="1143000" cy="1143000"/>
            <a:chOff x="3936" y="1104"/>
            <a:chExt cx="720" cy="720"/>
          </a:xfrm>
        </p:grpSpPr>
        <p:sp>
          <p:nvSpPr>
            <p:cNvPr id="72857" name="Oval 153">
              <a:extLst>
                <a:ext uri="{FF2B5EF4-FFF2-40B4-BE49-F238E27FC236}">
                  <a16:creationId xmlns:a16="http://schemas.microsoft.com/office/drawing/2014/main" id="{68099771-E74B-4C50-9505-02707B329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58" name="Group 154">
              <a:extLst>
                <a:ext uri="{FF2B5EF4-FFF2-40B4-BE49-F238E27FC236}">
                  <a16:creationId xmlns:a16="http://schemas.microsoft.com/office/drawing/2014/main" id="{F0D2F675-3377-4A87-9B98-83E224011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104"/>
              <a:ext cx="720" cy="720"/>
              <a:chOff x="864" y="2256"/>
              <a:chExt cx="960" cy="960"/>
            </a:xfrm>
          </p:grpSpPr>
          <p:sp>
            <p:nvSpPr>
              <p:cNvPr id="72859" name="Oval 155">
                <a:extLst>
                  <a:ext uri="{FF2B5EF4-FFF2-40B4-BE49-F238E27FC236}">
                    <a16:creationId xmlns:a16="http://schemas.microsoft.com/office/drawing/2014/main" id="{11E8D84F-0DD6-4F33-856A-D2E87E069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60" name="Oval 156">
                <a:extLst>
                  <a:ext uri="{FF2B5EF4-FFF2-40B4-BE49-F238E27FC236}">
                    <a16:creationId xmlns:a16="http://schemas.microsoft.com/office/drawing/2014/main" id="{34878D17-DEAB-4196-996D-19533EE77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61" name="Oval 157">
                <a:extLst>
                  <a:ext uri="{FF2B5EF4-FFF2-40B4-BE49-F238E27FC236}">
                    <a16:creationId xmlns:a16="http://schemas.microsoft.com/office/drawing/2014/main" id="{73F64583-F2A3-4AD3-98C2-23ED7B951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62" name="Group 158">
            <a:extLst>
              <a:ext uri="{FF2B5EF4-FFF2-40B4-BE49-F238E27FC236}">
                <a16:creationId xmlns:a16="http://schemas.microsoft.com/office/drawing/2014/main" id="{5449A560-05EC-45A2-8FB4-87F66C245D17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33400"/>
            <a:ext cx="1143000" cy="1143000"/>
            <a:chOff x="3936" y="336"/>
            <a:chExt cx="720" cy="720"/>
          </a:xfrm>
        </p:grpSpPr>
        <p:sp>
          <p:nvSpPr>
            <p:cNvPr id="72863" name="Oval 159">
              <a:extLst>
                <a:ext uri="{FF2B5EF4-FFF2-40B4-BE49-F238E27FC236}">
                  <a16:creationId xmlns:a16="http://schemas.microsoft.com/office/drawing/2014/main" id="{F2BACACA-6589-4D69-8687-FA7C409C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64" name="Group 160">
              <a:extLst>
                <a:ext uri="{FF2B5EF4-FFF2-40B4-BE49-F238E27FC236}">
                  <a16:creationId xmlns:a16="http://schemas.microsoft.com/office/drawing/2014/main" id="{E78E53C1-D5C8-4E3E-9291-47364B6230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336"/>
              <a:ext cx="720" cy="720"/>
              <a:chOff x="864" y="2256"/>
              <a:chExt cx="960" cy="960"/>
            </a:xfrm>
          </p:grpSpPr>
          <p:sp>
            <p:nvSpPr>
              <p:cNvPr id="72865" name="Oval 161">
                <a:extLst>
                  <a:ext uri="{FF2B5EF4-FFF2-40B4-BE49-F238E27FC236}">
                    <a16:creationId xmlns:a16="http://schemas.microsoft.com/office/drawing/2014/main" id="{2B75D76B-19C8-4572-955B-69CBF101E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66" name="Oval 162">
                <a:extLst>
                  <a:ext uri="{FF2B5EF4-FFF2-40B4-BE49-F238E27FC236}">
                    <a16:creationId xmlns:a16="http://schemas.microsoft.com/office/drawing/2014/main" id="{D8A3843E-23D8-42E5-978D-74EB1337A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67" name="Oval 163">
                <a:extLst>
                  <a:ext uri="{FF2B5EF4-FFF2-40B4-BE49-F238E27FC236}">
                    <a16:creationId xmlns:a16="http://schemas.microsoft.com/office/drawing/2014/main" id="{140052DD-D2CA-47BB-B83A-798EAC3A9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68" name="Group 164">
            <a:extLst>
              <a:ext uri="{FF2B5EF4-FFF2-40B4-BE49-F238E27FC236}">
                <a16:creationId xmlns:a16="http://schemas.microsoft.com/office/drawing/2014/main" id="{36069AD1-4C47-4993-8838-31E8B940F707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191000"/>
            <a:ext cx="1143000" cy="1143000"/>
            <a:chOff x="3936" y="2640"/>
            <a:chExt cx="720" cy="720"/>
          </a:xfrm>
        </p:grpSpPr>
        <p:sp>
          <p:nvSpPr>
            <p:cNvPr id="72869" name="Oval 165">
              <a:extLst>
                <a:ext uri="{FF2B5EF4-FFF2-40B4-BE49-F238E27FC236}">
                  <a16:creationId xmlns:a16="http://schemas.microsoft.com/office/drawing/2014/main" id="{20D803E3-667A-411F-BD48-E0D26A7CA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70" name="Group 166">
              <a:extLst>
                <a:ext uri="{FF2B5EF4-FFF2-40B4-BE49-F238E27FC236}">
                  <a16:creationId xmlns:a16="http://schemas.microsoft.com/office/drawing/2014/main" id="{CE574CD4-4548-4B0F-BD2B-9B2C678D13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2640"/>
              <a:ext cx="720" cy="720"/>
              <a:chOff x="864" y="2256"/>
              <a:chExt cx="960" cy="960"/>
            </a:xfrm>
          </p:grpSpPr>
          <p:sp>
            <p:nvSpPr>
              <p:cNvPr id="72871" name="Oval 167">
                <a:extLst>
                  <a:ext uri="{FF2B5EF4-FFF2-40B4-BE49-F238E27FC236}">
                    <a16:creationId xmlns:a16="http://schemas.microsoft.com/office/drawing/2014/main" id="{17D7A23F-84C9-4D3A-9128-120278726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72" name="Oval 168">
                <a:extLst>
                  <a:ext uri="{FF2B5EF4-FFF2-40B4-BE49-F238E27FC236}">
                    <a16:creationId xmlns:a16="http://schemas.microsoft.com/office/drawing/2014/main" id="{A3C4FFCA-15D8-41C3-AC97-F02B60C00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73" name="Oval 169">
                <a:extLst>
                  <a:ext uri="{FF2B5EF4-FFF2-40B4-BE49-F238E27FC236}">
                    <a16:creationId xmlns:a16="http://schemas.microsoft.com/office/drawing/2014/main" id="{B56CF82C-6B87-428F-BBA9-AC5A8044A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74" name="Group 170">
            <a:extLst>
              <a:ext uri="{FF2B5EF4-FFF2-40B4-BE49-F238E27FC236}">
                <a16:creationId xmlns:a16="http://schemas.microsoft.com/office/drawing/2014/main" id="{29BDF493-05CD-4EE2-8AD0-27269EA0D7B4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71800"/>
            <a:ext cx="1143000" cy="1143000"/>
            <a:chOff x="3936" y="1872"/>
            <a:chExt cx="720" cy="720"/>
          </a:xfrm>
        </p:grpSpPr>
        <p:sp>
          <p:nvSpPr>
            <p:cNvPr id="72875" name="Oval 171">
              <a:extLst>
                <a:ext uri="{FF2B5EF4-FFF2-40B4-BE49-F238E27FC236}">
                  <a16:creationId xmlns:a16="http://schemas.microsoft.com/office/drawing/2014/main" id="{364262A6-C73B-48FB-897E-6C526CCDD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76" name="Group 172">
              <a:extLst>
                <a:ext uri="{FF2B5EF4-FFF2-40B4-BE49-F238E27FC236}">
                  <a16:creationId xmlns:a16="http://schemas.microsoft.com/office/drawing/2014/main" id="{06EB5161-1EF9-4CF4-9943-F345E8154D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872"/>
              <a:ext cx="720" cy="720"/>
              <a:chOff x="864" y="2256"/>
              <a:chExt cx="960" cy="960"/>
            </a:xfrm>
          </p:grpSpPr>
          <p:sp>
            <p:nvSpPr>
              <p:cNvPr id="72877" name="Oval 173">
                <a:extLst>
                  <a:ext uri="{FF2B5EF4-FFF2-40B4-BE49-F238E27FC236}">
                    <a16:creationId xmlns:a16="http://schemas.microsoft.com/office/drawing/2014/main" id="{3654C60E-B004-492B-AE32-FF457331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78" name="Oval 174">
                <a:extLst>
                  <a:ext uri="{FF2B5EF4-FFF2-40B4-BE49-F238E27FC236}">
                    <a16:creationId xmlns:a16="http://schemas.microsoft.com/office/drawing/2014/main" id="{38097D36-BC37-4E1D-A649-A9F884613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79" name="Oval 175">
                <a:extLst>
                  <a:ext uri="{FF2B5EF4-FFF2-40B4-BE49-F238E27FC236}">
                    <a16:creationId xmlns:a16="http://schemas.microsoft.com/office/drawing/2014/main" id="{74D38A3C-7A0C-46CF-9442-73018A832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80" name="Group 176">
            <a:extLst>
              <a:ext uri="{FF2B5EF4-FFF2-40B4-BE49-F238E27FC236}">
                <a16:creationId xmlns:a16="http://schemas.microsoft.com/office/drawing/2014/main" id="{87706140-240A-401F-B19E-DF4C5863CEA3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410200"/>
            <a:ext cx="1143000" cy="1143000"/>
            <a:chOff x="3936" y="3408"/>
            <a:chExt cx="720" cy="720"/>
          </a:xfrm>
        </p:grpSpPr>
        <p:sp>
          <p:nvSpPr>
            <p:cNvPr id="72881" name="Oval 177">
              <a:extLst>
                <a:ext uri="{FF2B5EF4-FFF2-40B4-BE49-F238E27FC236}">
                  <a16:creationId xmlns:a16="http://schemas.microsoft.com/office/drawing/2014/main" id="{71F2B4C2-9A0C-4B30-982C-26575C3CF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82" name="Group 178">
              <a:extLst>
                <a:ext uri="{FF2B5EF4-FFF2-40B4-BE49-F238E27FC236}">
                  <a16:creationId xmlns:a16="http://schemas.microsoft.com/office/drawing/2014/main" id="{A6C98B2A-2EBD-4D3B-979D-1B8BB04167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3408"/>
              <a:ext cx="720" cy="720"/>
              <a:chOff x="864" y="2256"/>
              <a:chExt cx="960" cy="960"/>
            </a:xfrm>
          </p:grpSpPr>
          <p:sp>
            <p:nvSpPr>
              <p:cNvPr id="72883" name="Oval 179">
                <a:extLst>
                  <a:ext uri="{FF2B5EF4-FFF2-40B4-BE49-F238E27FC236}">
                    <a16:creationId xmlns:a16="http://schemas.microsoft.com/office/drawing/2014/main" id="{C1E9A7D7-FA08-4193-ABF7-488467A17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84" name="Oval 180">
                <a:extLst>
                  <a:ext uri="{FF2B5EF4-FFF2-40B4-BE49-F238E27FC236}">
                    <a16:creationId xmlns:a16="http://schemas.microsoft.com/office/drawing/2014/main" id="{D99911EC-972D-41F3-80A3-A2DB2305E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85" name="Oval 181">
                <a:extLst>
                  <a:ext uri="{FF2B5EF4-FFF2-40B4-BE49-F238E27FC236}">
                    <a16:creationId xmlns:a16="http://schemas.microsoft.com/office/drawing/2014/main" id="{7ECDBED4-5BB3-4B33-B0F0-DFA52701D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86" name="Group 182">
            <a:extLst>
              <a:ext uri="{FF2B5EF4-FFF2-40B4-BE49-F238E27FC236}">
                <a16:creationId xmlns:a16="http://schemas.microsoft.com/office/drawing/2014/main" id="{BE6AC692-CB64-4A4E-959D-507758AD614F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1752600"/>
            <a:ext cx="1143000" cy="1143000"/>
            <a:chOff x="4704" y="1104"/>
            <a:chExt cx="720" cy="720"/>
          </a:xfrm>
        </p:grpSpPr>
        <p:sp>
          <p:nvSpPr>
            <p:cNvPr id="72887" name="Oval 183">
              <a:extLst>
                <a:ext uri="{FF2B5EF4-FFF2-40B4-BE49-F238E27FC236}">
                  <a16:creationId xmlns:a16="http://schemas.microsoft.com/office/drawing/2014/main" id="{C8C8563D-54BF-4622-A028-48DB4C05B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88" name="Group 184">
              <a:extLst>
                <a:ext uri="{FF2B5EF4-FFF2-40B4-BE49-F238E27FC236}">
                  <a16:creationId xmlns:a16="http://schemas.microsoft.com/office/drawing/2014/main" id="{BBCDD77B-044E-4FC3-A9A5-458FB0D9FB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1104"/>
              <a:ext cx="720" cy="720"/>
              <a:chOff x="864" y="2256"/>
              <a:chExt cx="960" cy="960"/>
            </a:xfrm>
          </p:grpSpPr>
          <p:sp>
            <p:nvSpPr>
              <p:cNvPr id="72889" name="Oval 185">
                <a:extLst>
                  <a:ext uri="{FF2B5EF4-FFF2-40B4-BE49-F238E27FC236}">
                    <a16:creationId xmlns:a16="http://schemas.microsoft.com/office/drawing/2014/main" id="{70573293-28C8-438D-9DBE-09A819C1F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90" name="Oval 186">
                <a:extLst>
                  <a:ext uri="{FF2B5EF4-FFF2-40B4-BE49-F238E27FC236}">
                    <a16:creationId xmlns:a16="http://schemas.microsoft.com/office/drawing/2014/main" id="{292A0314-04A2-4966-BD77-EA6E3B0B0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91" name="Oval 187">
                <a:extLst>
                  <a:ext uri="{FF2B5EF4-FFF2-40B4-BE49-F238E27FC236}">
                    <a16:creationId xmlns:a16="http://schemas.microsoft.com/office/drawing/2014/main" id="{DAE6EF51-6B33-43A9-A121-6485BEC73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92" name="Group 188">
            <a:extLst>
              <a:ext uri="{FF2B5EF4-FFF2-40B4-BE49-F238E27FC236}">
                <a16:creationId xmlns:a16="http://schemas.microsoft.com/office/drawing/2014/main" id="{92651F09-7BD5-4FCC-93AD-88D14609FFF8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33400"/>
            <a:ext cx="1143000" cy="1143000"/>
            <a:chOff x="4704" y="336"/>
            <a:chExt cx="720" cy="720"/>
          </a:xfrm>
        </p:grpSpPr>
        <p:sp>
          <p:nvSpPr>
            <p:cNvPr id="72893" name="Oval 189">
              <a:extLst>
                <a:ext uri="{FF2B5EF4-FFF2-40B4-BE49-F238E27FC236}">
                  <a16:creationId xmlns:a16="http://schemas.microsoft.com/office/drawing/2014/main" id="{483943A6-B63F-4697-96AB-3C6786711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94" name="Group 190">
              <a:extLst>
                <a:ext uri="{FF2B5EF4-FFF2-40B4-BE49-F238E27FC236}">
                  <a16:creationId xmlns:a16="http://schemas.microsoft.com/office/drawing/2014/main" id="{C44862AB-7806-4C2C-B0CC-CDFCD8493F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336"/>
              <a:ext cx="720" cy="720"/>
              <a:chOff x="864" y="2256"/>
              <a:chExt cx="960" cy="960"/>
            </a:xfrm>
          </p:grpSpPr>
          <p:sp>
            <p:nvSpPr>
              <p:cNvPr id="72895" name="Oval 191">
                <a:extLst>
                  <a:ext uri="{FF2B5EF4-FFF2-40B4-BE49-F238E27FC236}">
                    <a16:creationId xmlns:a16="http://schemas.microsoft.com/office/drawing/2014/main" id="{EE6E6994-E8C8-4B33-8889-2F3AE38D6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96" name="Oval 192">
                <a:extLst>
                  <a:ext uri="{FF2B5EF4-FFF2-40B4-BE49-F238E27FC236}">
                    <a16:creationId xmlns:a16="http://schemas.microsoft.com/office/drawing/2014/main" id="{D9B29ACB-948E-4276-898C-27FA3CB08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97" name="Oval 193">
                <a:extLst>
                  <a:ext uri="{FF2B5EF4-FFF2-40B4-BE49-F238E27FC236}">
                    <a16:creationId xmlns:a16="http://schemas.microsoft.com/office/drawing/2014/main" id="{86C7337C-1C50-421B-AF06-9043DBDC6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98" name="Group 194">
            <a:extLst>
              <a:ext uri="{FF2B5EF4-FFF2-40B4-BE49-F238E27FC236}">
                <a16:creationId xmlns:a16="http://schemas.microsoft.com/office/drawing/2014/main" id="{C1A1E5A4-1C51-4569-9D30-BFDCBF9BFF8B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91000"/>
            <a:ext cx="1143000" cy="1143000"/>
            <a:chOff x="4704" y="2640"/>
            <a:chExt cx="720" cy="720"/>
          </a:xfrm>
        </p:grpSpPr>
        <p:sp>
          <p:nvSpPr>
            <p:cNvPr id="72899" name="Oval 195">
              <a:extLst>
                <a:ext uri="{FF2B5EF4-FFF2-40B4-BE49-F238E27FC236}">
                  <a16:creationId xmlns:a16="http://schemas.microsoft.com/office/drawing/2014/main" id="{2F3B0C03-D0DC-4119-9C9B-EBC0BC0D3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00" name="Group 196">
              <a:extLst>
                <a:ext uri="{FF2B5EF4-FFF2-40B4-BE49-F238E27FC236}">
                  <a16:creationId xmlns:a16="http://schemas.microsoft.com/office/drawing/2014/main" id="{CB0AFBFC-D27A-4AC5-A2E6-6715863730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2640"/>
              <a:ext cx="720" cy="720"/>
              <a:chOff x="864" y="2256"/>
              <a:chExt cx="960" cy="960"/>
            </a:xfrm>
          </p:grpSpPr>
          <p:sp>
            <p:nvSpPr>
              <p:cNvPr id="72901" name="Oval 197">
                <a:extLst>
                  <a:ext uri="{FF2B5EF4-FFF2-40B4-BE49-F238E27FC236}">
                    <a16:creationId xmlns:a16="http://schemas.microsoft.com/office/drawing/2014/main" id="{86E00435-54A2-49FF-9D30-7B48C1B94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02" name="Oval 198">
                <a:extLst>
                  <a:ext uri="{FF2B5EF4-FFF2-40B4-BE49-F238E27FC236}">
                    <a16:creationId xmlns:a16="http://schemas.microsoft.com/office/drawing/2014/main" id="{72A4C430-7C76-45CC-9A74-BC067ACF9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03" name="Oval 199">
                <a:extLst>
                  <a:ext uri="{FF2B5EF4-FFF2-40B4-BE49-F238E27FC236}">
                    <a16:creationId xmlns:a16="http://schemas.microsoft.com/office/drawing/2014/main" id="{2728ECD6-9897-4BC9-AC4D-8ADE31D02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04" name="Group 200">
            <a:extLst>
              <a:ext uri="{FF2B5EF4-FFF2-40B4-BE49-F238E27FC236}">
                <a16:creationId xmlns:a16="http://schemas.microsoft.com/office/drawing/2014/main" id="{6F810BA4-EEBB-4998-8C9B-83A8EBC7DBF1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2971800"/>
            <a:ext cx="1143000" cy="1143000"/>
            <a:chOff x="4704" y="1872"/>
            <a:chExt cx="720" cy="720"/>
          </a:xfrm>
        </p:grpSpPr>
        <p:sp>
          <p:nvSpPr>
            <p:cNvPr id="72905" name="Oval 201">
              <a:extLst>
                <a:ext uri="{FF2B5EF4-FFF2-40B4-BE49-F238E27FC236}">
                  <a16:creationId xmlns:a16="http://schemas.microsoft.com/office/drawing/2014/main" id="{B2D25337-849B-48F0-A9EA-CCC532922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06" name="Group 202">
              <a:extLst>
                <a:ext uri="{FF2B5EF4-FFF2-40B4-BE49-F238E27FC236}">
                  <a16:creationId xmlns:a16="http://schemas.microsoft.com/office/drawing/2014/main" id="{758C3616-2C90-4F4D-98A9-E95DC7E02F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1872"/>
              <a:ext cx="720" cy="720"/>
              <a:chOff x="864" y="2256"/>
              <a:chExt cx="960" cy="960"/>
            </a:xfrm>
          </p:grpSpPr>
          <p:sp>
            <p:nvSpPr>
              <p:cNvPr id="72907" name="Oval 203">
                <a:extLst>
                  <a:ext uri="{FF2B5EF4-FFF2-40B4-BE49-F238E27FC236}">
                    <a16:creationId xmlns:a16="http://schemas.microsoft.com/office/drawing/2014/main" id="{791DB03A-65B2-49FA-A889-8D48AFB7B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08" name="Oval 204">
                <a:extLst>
                  <a:ext uri="{FF2B5EF4-FFF2-40B4-BE49-F238E27FC236}">
                    <a16:creationId xmlns:a16="http://schemas.microsoft.com/office/drawing/2014/main" id="{65630FD3-CC4B-440A-97E6-E5DF867874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09" name="Oval 205">
                <a:extLst>
                  <a:ext uri="{FF2B5EF4-FFF2-40B4-BE49-F238E27FC236}">
                    <a16:creationId xmlns:a16="http://schemas.microsoft.com/office/drawing/2014/main" id="{A95CF46E-9165-4999-8DA7-F23438B19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10" name="Group 206">
            <a:extLst>
              <a:ext uri="{FF2B5EF4-FFF2-40B4-BE49-F238E27FC236}">
                <a16:creationId xmlns:a16="http://schemas.microsoft.com/office/drawing/2014/main" id="{7B5158A6-0D8C-41A2-8025-584FBBD3E867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410200"/>
            <a:ext cx="1143000" cy="1143000"/>
            <a:chOff x="4704" y="3408"/>
            <a:chExt cx="720" cy="720"/>
          </a:xfrm>
        </p:grpSpPr>
        <p:sp>
          <p:nvSpPr>
            <p:cNvPr id="72911" name="Oval 207">
              <a:extLst>
                <a:ext uri="{FF2B5EF4-FFF2-40B4-BE49-F238E27FC236}">
                  <a16:creationId xmlns:a16="http://schemas.microsoft.com/office/drawing/2014/main" id="{A2E95BE2-D844-4E03-8B8A-2494DF502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12" name="Group 208">
              <a:extLst>
                <a:ext uri="{FF2B5EF4-FFF2-40B4-BE49-F238E27FC236}">
                  <a16:creationId xmlns:a16="http://schemas.microsoft.com/office/drawing/2014/main" id="{F5DEC24E-D7A4-48D1-BA1A-B7CAB4B25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3408"/>
              <a:ext cx="720" cy="720"/>
              <a:chOff x="864" y="2256"/>
              <a:chExt cx="960" cy="960"/>
            </a:xfrm>
          </p:grpSpPr>
          <p:sp>
            <p:nvSpPr>
              <p:cNvPr id="72913" name="Oval 209">
                <a:extLst>
                  <a:ext uri="{FF2B5EF4-FFF2-40B4-BE49-F238E27FC236}">
                    <a16:creationId xmlns:a16="http://schemas.microsoft.com/office/drawing/2014/main" id="{8CC4EF97-A69C-466C-8B44-A97C93A4E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14" name="Oval 210">
                <a:extLst>
                  <a:ext uri="{FF2B5EF4-FFF2-40B4-BE49-F238E27FC236}">
                    <a16:creationId xmlns:a16="http://schemas.microsoft.com/office/drawing/2014/main" id="{09A5B1A4-3A11-44AA-90BC-31C769170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15" name="Oval 211">
                <a:extLst>
                  <a:ext uri="{FF2B5EF4-FFF2-40B4-BE49-F238E27FC236}">
                    <a16:creationId xmlns:a16="http://schemas.microsoft.com/office/drawing/2014/main" id="{2979B8CD-E6F8-4B83-AAB1-53C63C50E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16" name="Group 212">
            <a:extLst>
              <a:ext uri="{FF2B5EF4-FFF2-40B4-BE49-F238E27FC236}">
                <a16:creationId xmlns:a16="http://schemas.microsoft.com/office/drawing/2014/main" id="{AE9622E0-ECFC-4972-BD17-7C6A09DA7979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1752600"/>
            <a:ext cx="1143000" cy="1143000"/>
            <a:chOff x="5472" y="1104"/>
            <a:chExt cx="720" cy="720"/>
          </a:xfrm>
        </p:grpSpPr>
        <p:sp>
          <p:nvSpPr>
            <p:cNvPr id="72917" name="Oval 213">
              <a:extLst>
                <a:ext uri="{FF2B5EF4-FFF2-40B4-BE49-F238E27FC236}">
                  <a16:creationId xmlns:a16="http://schemas.microsoft.com/office/drawing/2014/main" id="{476D3CE3-8BA6-4431-9F23-8BDA9E426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04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18" name="Group 214">
              <a:extLst>
                <a:ext uri="{FF2B5EF4-FFF2-40B4-BE49-F238E27FC236}">
                  <a16:creationId xmlns:a16="http://schemas.microsoft.com/office/drawing/2014/main" id="{0D56D792-02CC-4D1C-9B6E-9BF384578C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2" y="1104"/>
              <a:ext cx="720" cy="720"/>
              <a:chOff x="864" y="2256"/>
              <a:chExt cx="960" cy="960"/>
            </a:xfrm>
          </p:grpSpPr>
          <p:sp>
            <p:nvSpPr>
              <p:cNvPr id="72919" name="Oval 215">
                <a:extLst>
                  <a:ext uri="{FF2B5EF4-FFF2-40B4-BE49-F238E27FC236}">
                    <a16:creationId xmlns:a16="http://schemas.microsoft.com/office/drawing/2014/main" id="{729B438B-D4B0-410E-90EC-FFE738B33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20" name="Oval 216">
                <a:extLst>
                  <a:ext uri="{FF2B5EF4-FFF2-40B4-BE49-F238E27FC236}">
                    <a16:creationId xmlns:a16="http://schemas.microsoft.com/office/drawing/2014/main" id="{B4B5DD97-3E2C-4CAD-92A7-AD85149C8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21" name="Oval 217">
                <a:extLst>
                  <a:ext uri="{FF2B5EF4-FFF2-40B4-BE49-F238E27FC236}">
                    <a16:creationId xmlns:a16="http://schemas.microsoft.com/office/drawing/2014/main" id="{708757AF-7BA6-44A2-9D5F-AFFD9D28E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22" name="Group 218">
            <a:extLst>
              <a:ext uri="{FF2B5EF4-FFF2-40B4-BE49-F238E27FC236}">
                <a16:creationId xmlns:a16="http://schemas.microsoft.com/office/drawing/2014/main" id="{2B8E9471-6B6B-469D-A8C7-E69B41475343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33400"/>
            <a:ext cx="1143000" cy="1143000"/>
            <a:chOff x="5472" y="336"/>
            <a:chExt cx="720" cy="720"/>
          </a:xfrm>
        </p:grpSpPr>
        <p:sp>
          <p:nvSpPr>
            <p:cNvPr id="72923" name="Oval 219">
              <a:extLst>
                <a:ext uri="{FF2B5EF4-FFF2-40B4-BE49-F238E27FC236}">
                  <a16:creationId xmlns:a16="http://schemas.microsoft.com/office/drawing/2014/main" id="{970F4789-E330-4B0D-96AD-42579E6B4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36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24" name="Group 220">
              <a:extLst>
                <a:ext uri="{FF2B5EF4-FFF2-40B4-BE49-F238E27FC236}">
                  <a16:creationId xmlns:a16="http://schemas.microsoft.com/office/drawing/2014/main" id="{AD0B3A53-0F53-437C-B231-4039ED89B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2" y="336"/>
              <a:ext cx="720" cy="720"/>
              <a:chOff x="864" y="2256"/>
              <a:chExt cx="960" cy="960"/>
            </a:xfrm>
          </p:grpSpPr>
          <p:sp>
            <p:nvSpPr>
              <p:cNvPr id="72925" name="Oval 221">
                <a:extLst>
                  <a:ext uri="{FF2B5EF4-FFF2-40B4-BE49-F238E27FC236}">
                    <a16:creationId xmlns:a16="http://schemas.microsoft.com/office/drawing/2014/main" id="{1FF45F38-6CC2-4426-9BF2-819F2A458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26" name="Oval 222">
                <a:extLst>
                  <a:ext uri="{FF2B5EF4-FFF2-40B4-BE49-F238E27FC236}">
                    <a16:creationId xmlns:a16="http://schemas.microsoft.com/office/drawing/2014/main" id="{6F6C2322-7E6D-4C6C-AEFE-2784540D7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27" name="Oval 223">
                <a:extLst>
                  <a:ext uri="{FF2B5EF4-FFF2-40B4-BE49-F238E27FC236}">
                    <a16:creationId xmlns:a16="http://schemas.microsoft.com/office/drawing/2014/main" id="{665C20D5-4C78-43BD-8C96-7684F344A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28" name="Group 224">
            <a:extLst>
              <a:ext uri="{FF2B5EF4-FFF2-40B4-BE49-F238E27FC236}">
                <a16:creationId xmlns:a16="http://schemas.microsoft.com/office/drawing/2014/main" id="{465C08D8-35F6-4518-A917-16558C7279CE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4191000"/>
            <a:ext cx="1143000" cy="1143000"/>
            <a:chOff x="5472" y="2640"/>
            <a:chExt cx="720" cy="720"/>
          </a:xfrm>
        </p:grpSpPr>
        <p:sp>
          <p:nvSpPr>
            <p:cNvPr id="72929" name="Oval 225">
              <a:extLst>
                <a:ext uri="{FF2B5EF4-FFF2-40B4-BE49-F238E27FC236}">
                  <a16:creationId xmlns:a16="http://schemas.microsoft.com/office/drawing/2014/main" id="{1B4FD0EB-CF6A-49DD-AA89-2CD34BAB5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2640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30" name="Group 226">
              <a:extLst>
                <a:ext uri="{FF2B5EF4-FFF2-40B4-BE49-F238E27FC236}">
                  <a16:creationId xmlns:a16="http://schemas.microsoft.com/office/drawing/2014/main" id="{956E3A04-0EA3-45B7-93CD-C987DA3D5B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2" y="2640"/>
              <a:ext cx="720" cy="720"/>
              <a:chOff x="864" y="2256"/>
              <a:chExt cx="960" cy="960"/>
            </a:xfrm>
          </p:grpSpPr>
          <p:sp>
            <p:nvSpPr>
              <p:cNvPr id="72931" name="Oval 227">
                <a:extLst>
                  <a:ext uri="{FF2B5EF4-FFF2-40B4-BE49-F238E27FC236}">
                    <a16:creationId xmlns:a16="http://schemas.microsoft.com/office/drawing/2014/main" id="{50E8CC1F-1CC1-4289-BF68-DFCD4F139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32" name="Oval 228">
                <a:extLst>
                  <a:ext uri="{FF2B5EF4-FFF2-40B4-BE49-F238E27FC236}">
                    <a16:creationId xmlns:a16="http://schemas.microsoft.com/office/drawing/2014/main" id="{2055EF87-CC66-469E-8CB9-9E12CC3B2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33" name="Oval 229">
                <a:extLst>
                  <a:ext uri="{FF2B5EF4-FFF2-40B4-BE49-F238E27FC236}">
                    <a16:creationId xmlns:a16="http://schemas.microsoft.com/office/drawing/2014/main" id="{6D864694-375D-43A7-8A5A-81A340F8F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34" name="Group 230">
            <a:extLst>
              <a:ext uri="{FF2B5EF4-FFF2-40B4-BE49-F238E27FC236}">
                <a16:creationId xmlns:a16="http://schemas.microsoft.com/office/drawing/2014/main" id="{7108002B-4F02-446F-B09B-47FC27DA00E3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2971800"/>
            <a:ext cx="1143000" cy="1143000"/>
            <a:chOff x="5472" y="1872"/>
            <a:chExt cx="720" cy="720"/>
          </a:xfrm>
        </p:grpSpPr>
        <p:sp>
          <p:nvSpPr>
            <p:cNvPr id="72935" name="Oval 231">
              <a:extLst>
                <a:ext uri="{FF2B5EF4-FFF2-40B4-BE49-F238E27FC236}">
                  <a16:creationId xmlns:a16="http://schemas.microsoft.com/office/drawing/2014/main" id="{B25F1224-436F-4C77-94C7-2FA1CCA7B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872"/>
              <a:ext cx="720" cy="72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36" name="Group 232">
              <a:extLst>
                <a:ext uri="{FF2B5EF4-FFF2-40B4-BE49-F238E27FC236}">
                  <a16:creationId xmlns:a16="http://schemas.microsoft.com/office/drawing/2014/main" id="{9F49E588-1ABB-4823-BB9D-00F21D129D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2" y="1872"/>
              <a:ext cx="720" cy="720"/>
              <a:chOff x="864" y="2256"/>
              <a:chExt cx="960" cy="960"/>
            </a:xfrm>
          </p:grpSpPr>
          <p:sp>
            <p:nvSpPr>
              <p:cNvPr id="72937" name="Oval 233">
                <a:extLst>
                  <a:ext uri="{FF2B5EF4-FFF2-40B4-BE49-F238E27FC236}">
                    <a16:creationId xmlns:a16="http://schemas.microsoft.com/office/drawing/2014/main" id="{6DF1253A-FD47-4EC4-BD4D-2FE65EA8E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38" name="Oval 234">
                <a:extLst>
                  <a:ext uri="{FF2B5EF4-FFF2-40B4-BE49-F238E27FC236}">
                    <a16:creationId xmlns:a16="http://schemas.microsoft.com/office/drawing/2014/main" id="{F0C1F9B7-07C2-4C6E-AED5-CF582E34C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39" name="Oval 235">
                <a:extLst>
                  <a:ext uri="{FF2B5EF4-FFF2-40B4-BE49-F238E27FC236}">
                    <a16:creationId xmlns:a16="http://schemas.microsoft.com/office/drawing/2014/main" id="{CB412362-0A43-4A2C-88E8-C25591AE5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940" name="Group 236">
            <a:extLst>
              <a:ext uri="{FF2B5EF4-FFF2-40B4-BE49-F238E27FC236}">
                <a16:creationId xmlns:a16="http://schemas.microsoft.com/office/drawing/2014/main" id="{8F3D3FBE-FA51-45C4-9D26-51D2A81D0559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410200"/>
            <a:ext cx="1143000" cy="1143000"/>
            <a:chOff x="5472" y="3408"/>
            <a:chExt cx="720" cy="720"/>
          </a:xfrm>
        </p:grpSpPr>
        <p:sp>
          <p:nvSpPr>
            <p:cNvPr id="72941" name="Oval 237">
              <a:extLst>
                <a:ext uri="{FF2B5EF4-FFF2-40B4-BE49-F238E27FC236}">
                  <a16:creationId xmlns:a16="http://schemas.microsoft.com/office/drawing/2014/main" id="{B3E7C0E1-8E34-4F7C-B844-D58B3CE36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408"/>
              <a:ext cx="720" cy="72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942" name="Group 238">
              <a:extLst>
                <a:ext uri="{FF2B5EF4-FFF2-40B4-BE49-F238E27FC236}">
                  <a16:creationId xmlns:a16="http://schemas.microsoft.com/office/drawing/2014/main" id="{21D84C64-C5BC-4511-8BAB-788C36EE2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2" y="3408"/>
              <a:ext cx="720" cy="720"/>
              <a:chOff x="864" y="2256"/>
              <a:chExt cx="960" cy="960"/>
            </a:xfrm>
          </p:grpSpPr>
          <p:sp>
            <p:nvSpPr>
              <p:cNvPr id="72943" name="Oval 239">
                <a:extLst>
                  <a:ext uri="{FF2B5EF4-FFF2-40B4-BE49-F238E27FC236}">
                    <a16:creationId xmlns:a16="http://schemas.microsoft.com/office/drawing/2014/main" id="{CC67E0DD-CC28-45C5-A896-77BB70D9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44" name="Oval 240">
                <a:extLst>
                  <a:ext uri="{FF2B5EF4-FFF2-40B4-BE49-F238E27FC236}">
                    <a16:creationId xmlns:a16="http://schemas.microsoft.com/office/drawing/2014/main" id="{52D9CE6B-345F-4DCD-93AD-D0FB07B0B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960" cy="96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45" name="Oval 241">
                <a:extLst>
                  <a:ext uri="{FF2B5EF4-FFF2-40B4-BE49-F238E27FC236}">
                    <a16:creationId xmlns:a16="http://schemas.microsoft.com/office/drawing/2014/main" id="{06683B3E-6E71-4DCE-896F-059D871AA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2272"/>
                <a:ext cx="576" cy="28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Oval 2">
            <a:extLst>
              <a:ext uri="{FF2B5EF4-FFF2-40B4-BE49-F238E27FC236}">
                <a16:creationId xmlns:a16="http://schemas.microsoft.com/office/drawing/2014/main" id="{FEE83364-2662-4D78-82B6-B21E0D9DC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67" name="Oval 3">
            <a:extLst>
              <a:ext uri="{FF2B5EF4-FFF2-40B4-BE49-F238E27FC236}">
                <a16:creationId xmlns:a16="http://schemas.microsoft.com/office/drawing/2014/main" id="{FDF4E4F8-7707-44D0-8BDD-1E0C07DFF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68" name="Oval 4">
            <a:extLst>
              <a:ext uri="{FF2B5EF4-FFF2-40B4-BE49-F238E27FC236}">
                <a16:creationId xmlns:a16="http://schemas.microsoft.com/office/drawing/2014/main" id="{19A23DA3-F9A0-4DCD-8D48-CF2A072DA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69" name="Oval 5">
            <a:extLst>
              <a:ext uri="{FF2B5EF4-FFF2-40B4-BE49-F238E27FC236}">
                <a16:creationId xmlns:a16="http://schemas.microsoft.com/office/drawing/2014/main" id="{E9CDB9A3-4D90-4E8E-A4C6-889805932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0" name="Oval 6">
            <a:extLst>
              <a:ext uri="{FF2B5EF4-FFF2-40B4-BE49-F238E27FC236}">
                <a16:creationId xmlns:a16="http://schemas.microsoft.com/office/drawing/2014/main" id="{A749C45A-401D-425C-9039-67EA83F7A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1" name="Oval 7">
            <a:extLst>
              <a:ext uri="{FF2B5EF4-FFF2-40B4-BE49-F238E27FC236}">
                <a16:creationId xmlns:a16="http://schemas.microsoft.com/office/drawing/2014/main" id="{D2BA28A2-BF26-4554-A97E-314CF51EF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2" name="Oval 8">
            <a:extLst>
              <a:ext uri="{FF2B5EF4-FFF2-40B4-BE49-F238E27FC236}">
                <a16:creationId xmlns:a16="http://schemas.microsoft.com/office/drawing/2014/main" id="{4B9A6F93-5041-4B5A-A59B-79F6CA70F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3" name="Oval 9">
            <a:extLst>
              <a:ext uri="{FF2B5EF4-FFF2-40B4-BE49-F238E27FC236}">
                <a16:creationId xmlns:a16="http://schemas.microsoft.com/office/drawing/2014/main" id="{3BB7AE75-E5E3-4886-A533-79BE46986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4" name="Oval 10">
            <a:extLst>
              <a:ext uri="{FF2B5EF4-FFF2-40B4-BE49-F238E27FC236}">
                <a16:creationId xmlns:a16="http://schemas.microsoft.com/office/drawing/2014/main" id="{DDE85A14-5915-4FC7-B357-0A777FF31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5" name="Oval 11">
            <a:extLst>
              <a:ext uri="{FF2B5EF4-FFF2-40B4-BE49-F238E27FC236}">
                <a16:creationId xmlns:a16="http://schemas.microsoft.com/office/drawing/2014/main" id="{B2ECB109-2CCB-49A1-81D9-1295F8DEB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6" name="Oval 12">
            <a:extLst>
              <a:ext uri="{FF2B5EF4-FFF2-40B4-BE49-F238E27FC236}">
                <a16:creationId xmlns:a16="http://schemas.microsoft.com/office/drawing/2014/main" id="{D5C4FBC9-E78B-43DF-AC92-2F9E8F059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7" name="Oval 13">
            <a:extLst>
              <a:ext uri="{FF2B5EF4-FFF2-40B4-BE49-F238E27FC236}">
                <a16:creationId xmlns:a16="http://schemas.microsoft.com/office/drawing/2014/main" id="{371AEDFE-AA8B-4DFE-9E02-6F5950B87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8" name="Oval 14">
            <a:extLst>
              <a:ext uri="{FF2B5EF4-FFF2-40B4-BE49-F238E27FC236}">
                <a16:creationId xmlns:a16="http://schemas.microsoft.com/office/drawing/2014/main" id="{6800D1B0-1F4D-4285-8620-C510A424F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9" name="Oval 15">
            <a:extLst>
              <a:ext uri="{FF2B5EF4-FFF2-40B4-BE49-F238E27FC236}">
                <a16:creationId xmlns:a16="http://schemas.microsoft.com/office/drawing/2014/main" id="{DEB53127-E77E-4CB7-BE85-AEF9514B6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0" name="Oval 16">
            <a:extLst>
              <a:ext uri="{FF2B5EF4-FFF2-40B4-BE49-F238E27FC236}">
                <a16:creationId xmlns:a16="http://schemas.microsoft.com/office/drawing/2014/main" id="{66DBBBF8-8986-4A75-ACCE-7167F74B8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1" name="Oval 17">
            <a:extLst>
              <a:ext uri="{FF2B5EF4-FFF2-40B4-BE49-F238E27FC236}">
                <a16:creationId xmlns:a16="http://schemas.microsoft.com/office/drawing/2014/main" id="{24EEB218-945C-40E0-8158-3E36A017D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2" name="Oval 18">
            <a:extLst>
              <a:ext uri="{FF2B5EF4-FFF2-40B4-BE49-F238E27FC236}">
                <a16:creationId xmlns:a16="http://schemas.microsoft.com/office/drawing/2014/main" id="{7AD60717-DDEF-4F6D-AB93-58D979699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3" name="Oval 19">
            <a:extLst>
              <a:ext uri="{FF2B5EF4-FFF2-40B4-BE49-F238E27FC236}">
                <a16:creationId xmlns:a16="http://schemas.microsoft.com/office/drawing/2014/main" id="{D85F3892-767B-4DAE-9C76-E696FA0B7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4" name="Oval 20">
            <a:extLst>
              <a:ext uri="{FF2B5EF4-FFF2-40B4-BE49-F238E27FC236}">
                <a16:creationId xmlns:a16="http://schemas.microsoft.com/office/drawing/2014/main" id="{8371F06C-1273-4F8A-AF3E-55FAFDD6B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5" name="Oval 21">
            <a:extLst>
              <a:ext uri="{FF2B5EF4-FFF2-40B4-BE49-F238E27FC236}">
                <a16:creationId xmlns:a16="http://schemas.microsoft.com/office/drawing/2014/main" id="{230AE334-528E-408D-894A-B7DC14F77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6" name="Oval 22">
            <a:extLst>
              <a:ext uri="{FF2B5EF4-FFF2-40B4-BE49-F238E27FC236}">
                <a16:creationId xmlns:a16="http://schemas.microsoft.com/office/drawing/2014/main" id="{1E89CD6D-D2C6-4A9C-9668-72539FCC5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7" name="Oval 23">
            <a:extLst>
              <a:ext uri="{FF2B5EF4-FFF2-40B4-BE49-F238E27FC236}">
                <a16:creationId xmlns:a16="http://schemas.microsoft.com/office/drawing/2014/main" id="{E6E85A8B-B27D-447F-9545-B4B075008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8" name="Oval 24">
            <a:extLst>
              <a:ext uri="{FF2B5EF4-FFF2-40B4-BE49-F238E27FC236}">
                <a16:creationId xmlns:a16="http://schemas.microsoft.com/office/drawing/2014/main" id="{C1D07187-7DC8-4ED4-930E-643697229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9" name="Oval 25">
            <a:extLst>
              <a:ext uri="{FF2B5EF4-FFF2-40B4-BE49-F238E27FC236}">
                <a16:creationId xmlns:a16="http://schemas.microsoft.com/office/drawing/2014/main" id="{6C5D6B1E-0079-4CD1-AD4C-66E1BF6C5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0" name="Oval 26">
            <a:extLst>
              <a:ext uri="{FF2B5EF4-FFF2-40B4-BE49-F238E27FC236}">
                <a16:creationId xmlns:a16="http://schemas.microsoft.com/office/drawing/2014/main" id="{42E58154-7B2E-4CEF-8B71-289360181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1" name="Oval 27">
            <a:extLst>
              <a:ext uri="{FF2B5EF4-FFF2-40B4-BE49-F238E27FC236}">
                <a16:creationId xmlns:a16="http://schemas.microsoft.com/office/drawing/2014/main" id="{C67E5D1C-E139-4EEF-B7DD-62B59C867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2" name="Oval 28">
            <a:extLst>
              <a:ext uri="{FF2B5EF4-FFF2-40B4-BE49-F238E27FC236}">
                <a16:creationId xmlns:a16="http://schemas.microsoft.com/office/drawing/2014/main" id="{754559A9-585C-4010-8F23-A4CA03469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3" name="Oval 29">
            <a:extLst>
              <a:ext uri="{FF2B5EF4-FFF2-40B4-BE49-F238E27FC236}">
                <a16:creationId xmlns:a16="http://schemas.microsoft.com/office/drawing/2014/main" id="{7F4FF4EC-1564-42D7-A71E-8B05E17AC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4" name="Oval 30">
            <a:extLst>
              <a:ext uri="{FF2B5EF4-FFF2-40B4-BE49-F238E27FC236}">
                <a16:creationId xmlns:a16="http://schemas.microsoft.com/office/drawing/2014/main" id="{0A7890A8-81DA-462F-A78F-4238A0088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5" name="Oval 31">
            <a:extLst>
              <a:ext uri="{FF2B5EF4-FFF2-40B4-BE49-F238E27FC236}">
                <a16:creationId xmlns:a16="http://schemas.microsoft.com/office/drawing/2014/main" id="{CBB7689A-5520-4994-9894-1CC8859DC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6" name="Oval 32">
            <a:extLst>
              <a:ext uri="{FF2B5EF4-FFF2-40B4-BE49-F238E27FC236}">
                <a16:creationId xmlns:a16="http://schemas.microsoft.com/office/drawing/2014/main" id="{932ACEAD-326C-4395-9295-94A3A28F8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7" name="Oval 33">
            <a:extLst>
              <a:ext uri="{FF2B5EF4-FFF2-40B4-BE49-F238E27FC236}">
                <a16:creationId xmlns:a16="http://schemas.microsoft.com/office/drawing/2014/main" id="{D39A72A2-DCD0-49DF-977C-BBC1B0616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8" name="Oval 34">
            <a:extLst>
              <a:ext uri="{FF2B5EF4-FFF2-40B4-BE49-F238E27FC236}">
                <a16:creationId xmlns:a16="http://schemas.microsoft.com/office/drawing/2014/main" id="{74C9DD12-7FCE-4B38-8519-9E38457C2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9" name="Oval 35">
            <a:extLst>
              <a:ext uri="{FF2B5EF4-FFF2-40B4-BE49-F238E27FC236}">
                <a16:creationId xmlns:a16="http://schemas.microsoft.com/office/drawing/2014/main" id="{C5243872-ED73-4CD5-944E-078D75F27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0" name="Oval 36">
            <a:extLst>
              <a:ext uri="{FF2B5EF4-FFF2-40B4-BE49-F238E27FC236}">
                <a16:creationId xmlns:a16="http://schemas.microsoft.com/office/drawing/2014/main" id="{BC1A183C-2862-44AC-9C1E-6E3DE8D56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1" name="Oval 37">
            <a:extLst>
              <a:ext uri="{FF2B5EF4-FFF2-40B4-BE49-F238E27FC236}">
                <a16:creationId xmlns:a16="http://schemas.microsoft.com/office/drawing/2014/main" id="{49620048-A2D4-4061-B21D-BC7C3F06B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2" name="Oval 38">
            <a:extLst>
              <a:ext uri="{FF2B5EF4-FFF2-40B4-BE49-F238E27FC236}">
                <a16:creationId xmlns:a16="http://schemas.microsoft.com/office/drawing/2014/main" id="{06607BEE-90A4-4EEA-9D42-CC1278537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3" name="Oval 39">
            <a:extLst>
              <a:ext uri="{FF2B5EF4-FFF2-40B4-BE49-F238E27FC236}">
                <a16:creationId xmlns:a16="http://schemas.microsoft.com/office/drawing/2014/main" id="{9CC5CB96-9103-4E93-9F2B-2DF591353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4" name="Oval 40">
            <a:extLst>
              <a:ext uri="{FF2B5EF4-FFF2-40B4-BE49-F238E27FC236}">
                <a16:creationId xmlns:a16="http://schemas.microsoft.com/office/drawing/2014/main" id="{C508CF68-2E1F-4942-AB98-6A9A4D2A8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5" name="Oval 41">
            <a:extLst>
              <a:ext uri="{FF2B5EF4-FFF2-40B4-BE49-F238E27FC236}">
                <a16:creationId xmlns:a16="http://schemas.microsoft.com/office/drawing/2014/main" id="{B66F3499-9E2A-4D5E-BA83-4E1FA72A6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>
            <a:extLst>
              <a:ext uri="{FF2B5EF4-FFF2-40B4-BE49-F238E27FC236}">
                <a16:creationId xmlns:a16="http://schemas.microsoft.com/office/drawing/2014/main" id="{54498E4A-D008-46B0-B753-CF20CCFF2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custGeom>
            <a:avLst/>
            <a:gdLst>
              <a:gd name="G0" fmla="+- 1020 0 0"/>
              <a:gd name="G1" fmla="+- 21600 0 1020"/>
              <a:gd name="G2" fmla="+- 21600 0 102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20" y="10800"/>
                </a:moveTo>
                <a:cubicBezTo>
                  <a:pt x="1020" y="16201"/>
                  <a:pt x="5399" y="20580"/>
                  <a:pt x="10800" y="20580"/>
                </a:cubicBezTo>
                <a:cubicBezTo>
                  <a:pt x="16201" y="20580"/>
                  <a:pt x="20580" y="16201"/>
                  <a:pt x="20580" y="10800"/>
                </a:cubicBezTo>
                <a:cubicBezTo>
                  <a:pt x="20580" y="5399"/>
                  <a:pt x="16201" y="1020"/>
                  <a:pt x="10800" y="1020"/>
                </a:cubicBezTo>
                <a:cubicBezTo>
                  <a:pt x="5399" y="1020"/>
                  <a:pt x="1020" y="5399"/>
                  <a:pt x="1020" y="10800"/>
                </a:cubicBez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3491" name="Group 3">
            <a:extLst>
              <a:ext uri="{FF2B5EF4-FFF2-40B4-BE49-F238E27FC236}">
                <a16:creationId xmlns:a16="http://schemas.microsoft.com/office/drawing/2014/main" id="{6B9F454A-57F1-4161-9F8D-57FAAA1D7A0C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33400"/>
            <a:ext cx="1143000" cy="1371600"/>
            <a:chOff x="96" y="336"/>
            <a:chExt cx="720" cy="864"/>
          </a:xfrm>
        </p:grpSpPr>
        <p:sp>
          <p:nvSpPr>
            <p:cNvPr id="63492" name="AutoShape 4">
              <a:extLst>
                <a:ext uri="{FF2B5EF4-FFF2-40B4-BE49-F238E27FC236}">
                  <a16:creationId xmlns:a16="http://schemas.microsoft.com/office/drawing/2014/main" id="{BF867BE8-0663-4227-B4BB-B853D915C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3" name="AutoShape 5">
              <a:extLst>
                <a:ext uri="{FF2B5EF4-FFF2-40B4-BE49-F238E27FC236}">
                  <a16:creationId xmlns:a16="http://schemas.microsoft.com/office/drawing/2014/main" id="{06338AE4-6FCC-486F-81F7-58B88E6E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494" name="Group 6">
            <a:extLst>
              <a:ext uri="{FF2B5EF4-FFF2-40B4-BE49-F238E27FC236}">
                <a16:creationId xmlns:a16="http://schemas.microsoft.com/office/drawing/2014/main" id="{02391E0E-8350-4508-A9EE-2DE7875386B0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"/>
            <a:ext cx="1143000" cy="1371600"/>
            <a:chOff x="864" y="336"/>
            <a:chExt cx="720" cy="864"/>
          </a:xfrm>
        </p:grpSpPr>
        <p:sp>
          <p:nvSpPr>
            <p:cNvPr id="63495" name="AutoShape 7">
              <a:extLst>
                <a:ext uri="{FF2B5EF4-FFF2-40B4-BE49-F238E27FC236}">
                  <a16:creationId xmlns:a16="http://schemas.microsoft.com/office/drawing/2014/main" id="{F51AE8B2-0EBA-43B7-BABF-420643E55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6" name="AutoShape 8">
              <a:extLst>
                <a:ext uri="{FF2B5EF4-FFF2-40B4-BE49-F238E27FC236}">
                  <a16:creationId xmlns:a16="http://schemas.microsoft.com/office/drawing/2014/main" id="{A411627B-48EE-4EE3-A274-81AA9F0C6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00">
                    <a:alpha val="60001"/>
                  </a:srgbClr>
                </a:gs>
                <a:gs pos="100000">
                  <a:srgbClr val="9933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497" name="Group 9">
            <a:extLst>
              <a:ext uri="{FF2B5EF4-FFF2-40B4-BE49-F238E27FC236}">
                <a16:creationId xmlns:a16="http://schemas.microsoft.com/office/drawing/2014/main" id="{42768D3D-F501-4D6F-B8BA-81B1D00AF43D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33400"/>
            <a:ext cx="1143000" cy="1371600"/>
            <a:chOff x="1632" y="336"/>
            <a:chExt cx="720" cy="864"/>
          </a:xfrm>
        </p:grpSpPr>
        <p:sp>
          <p:nvSpPr>
            <p:cNvPr id="63498" name="AutoShape 10">
              <a:extLst>
                <a:ext uri="{FF2B5EF4-FFF2-40B4-BE49-F238E27FC236}">
                  <a16:creationId xmlns:a16="http://schemas.microsoft.com/office/drawing/2014/main" id="{0589E1FA-5404-4E21-BAD4-0F15ADDA2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9" name="AutoShape 11">
              <a:extLst>
                <a:ext uri="{FF2B5EF4-FFF2-40B4-BE49-F238E27FC236}">
                  <a16:creationId xmlns:a16="http://schemas.microsoft.com/office/drawing/2014/main" id="{43983BDE-64E2-4597-BCAE-200AE0236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00">
                    <a:alpha val="60001"/>
                  </a:srgbClr>
                </a:gs>
                <a:gs pos="100000">
                  <a:srgbClr val="3333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00" name="Group 12">
            <a:extLst>
              <a:ext uri="{FF2B5EF4-FFF2-40B4-BE49-F238E27FC236}">
                <a16:creationId xmlns:a16="http://schemas.microsoft.com/office/drawing/2014/main" id="{F25039D8-A145-448D-9AC3-80CE3332CE1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33400"/>
            <a:ext cx="1143000" cy="1371600"/>
            <a:chOff x="2400" y="336"/>
            <a:chExt cx="720" cy="864"/>
          </a:xfrm>
        </p:grpSpPr>
        <p:sp>
          <p:nvSpPr>
            <p:cNvPr id="63501" name="AutoShape 13">
              <a:extLst>
                <a:ext uri="{FF2B5EF4-FFF2-40B4-BE49-F238E27FC236}">
                  <a16:creationId xmlns:a16="http://schemas.microsoft.com/office/drawing/2014/main" id="{7FC9119B-A39B-45D4-8086-D8E8D0A7E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2" name="AutoShape 14">
              <a:extLst>
                <a:ext uri="{FF2B5EF4-FFF2-40B4-BE49-F238E27FC236}">
                  <a16:creationId xmlns:a16="http://schemas.microsoft.com/office/drawing/2014/main" id="{8BC762E2-D486-49D8-990E-157FD131E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00">
                    <a:alpha val="60001"/>
                  </a:srgbClr>
                </a:gs>
                <a:gs pos="100000">
                  <a:srgbClr val="0033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03" name="Group 15">
            <a:extLst>
              <a:ext uri="{FF2B5EF4-FFF2-40B4-BE49-F238E27FC236}">
                <a16:creationId xmlns:a16="http://schemas.microsoft.com/office/drawing/2014/main" id="{F24EB468-34E2-463F-B5BD-2788044258C5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33400"/>
            <a:ext cx="1143000" cy="1371600"/>
            <a:chOff x="3168" y="336"/>
            <a:chExt cx="720" cy="864"/>
          </a:xfrm>
        </p:grpSpPr>
        <p:sp>
          <p:nvSpPr>
            <p:cNvPr id="63504" name="AutoShape 16">
              <a:extLst>
                <a:ext uri="{FF2B5EF4-FFF2-40B4-BE49-F238E27FC236}">
                  <a16:creationId xmlns:a16="http://schemas.microsoft.com/office/drawing/2014/main" id="{09506B36-D49E-46AF-8C08-15AFC727B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5" name="AutoShape 17">
              <a:extLst>
                <a:ext uri="{FF2B5EF4-FFF2-40B4-BE49-F238E27FC236}">
                  <a16:creationId xmlns:a16="http://schemas.microsoft.com/office/drawing/2014/main" id="{FC3CABD4-637A-404C-A35F-9A8076A32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66">
                    <a:alpha val="60001"/>
                  </a:srgbClr>
                </a:gs>
                <a:gs pos="100000">
                  <a:srgbClr val="00336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06" name="Group 18">
            <a:extLst>
              <a:ext uri="{FF2B5EF4-FFF2-40B4-BE49-F238E27FC236}">
                <a16:creationId xmlns:a16="http://schemas.microsoft.com/office/drawing/2014/main" id="{6ABAB6CE-7B8D-44E0-9FBE-ADBFE742C2C2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33400"/>
            <a:ext cx="1143000" cy="1371600"/>
            <a:chOff x="3936" y="336"/>
            <a:chExt cx="720" cy="864"/>
          </a:xfrm>
        </p:grpSpPr>
        <p:sp>
          <p:nvSpPr>
            <p:cNvPr id="63507" name="AutoShape 19">
              <a:extLst>
                <a:ext uri="{FF2B5EF4-FFF2-40B4-BE49-F238E27FC236}">
                  <a16:creationId xmlns:a16="http://schemas.microsoft.com/office/drawing/2014/main" id="{8FA293D9-B583-41B8-8538-91B12C4DC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8" name="AutoShape 20">
              <a:extLst>
                <a:ext uri="{FF2B5EF4-FFF2-40B4-BE49-F238E27FC236}">
                  <a16:creationId xmlns:a16="http://schemas.microsoft.com/office/drawing/2014/main" id="{86076F1E-C64A-4EB5-A5D1-1AAB6DB1B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80">
                    <a:alpha val="60001"/>
                  </a:srgbClr>
                </a:gs>
                <a:gs pos="100000">
                  <a:srgbClr val="000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09" name="Group 21">
            <a:extLst>
              <a:ext uri="{FF2B5EF4-FFF2-40B4-BE49-F238E27FC236}">
                <a16:creationId xmlns:a16="http://schemas.microsoft.com/office/drawing/2014/main" id="{949D9C85-D95E-437A-972A-DAFDA70F0D53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33400"/>
            <a:ext cx="1143000" cy="1371600"/>
            <a:chOff x="4704" y="336"/>
            <a:chExt cx="720" cy="864"/>
          </a:xfrm>
        </p:grpSpPr>
        <p:sp>
          <p:nvSpPr>
            <p:cNvPr id="63510" name="AutoShape 22">
              <a:extLst>
                <a:ext uri="{FF2B5EF4-FFF2-40B4-BE49-F238E27FC236}">
                  <a16:creationId xmlns:a16="http://schemas.microsoft.com/office/drawing/2014/main" id="{9F6F5D45-6B77-40F0-87FB-DC4636821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1" name="AutoShape 23">
              <a:extLst>
                <a:ext uri="{FF2B5EF4-FFF2-40B4-BE49-F238E27FC236}">
                  <a16:creationId xmlns:a16="http://schemas.microsoft.com/office/drawing/2014/main" id="{5768E00E-A5FC-430B-A6EA-6115A6A72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99">
                    <a:alpha val="60001"/>
                  </a:srgbClr>
                </a:gs>
                <a:gs pos="100000">
                  <a:srgbClr val="3333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12" name="Group 24">
            <a:extLst>
              <a:ext uri="{FF2B5EF4-FFF2-40B4-BE49-F238E27FC236}">
                <a16:creationId xmlns:a16="http://schemas.microsoft.com/office/drawing/2014/main" id="{E1A7F66D-5AEA-4E4C-8302-02ECA8C36670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33400"/>
            <a:ext cx="1143000" cy="1371600"/>
            <a:chOff x="5472" y="336"/>
            <a:chExt cx="720" cy="864"/>
          </a:xfrm>
        </p:grpSpPr>
        <p:sp>
          <p:nvSpPr>
            <p:cNvPr id="63513" name="AutoShape 25">
              <a:extLst>
                <a:ext uri="{FF2B5EF4-FFF2-40B4-BE49-F238E27FC236}">
                  <a16:creationId xmlns:a16="http://schemas.microsoft.com/office/drawing/2014/main" id="{E2387F9F-0470-41D1-96FD-3704995AA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36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4" name="AutoShape 26">
              <a:extLst>
                <a:ext uri="{FF2B5EF4-FFF2-40B4-BE49-F238E27FC236}">
                  <a16:creationId xmlns:a16="http://schemas.microsoft.com/office/drawing/2014/main" id="{3A679CEA-F324-498E-994A-A8B5831DB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056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>
                    <a:alpha val="60001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15" name="Group 27">
            <a:extLst>
              <a:ext uri="{FF2B5EF4-FFF2-40B4-BE49-F238E27FC236}">
                <a16:creationId xmlns:a16="http://schemas.microsoft.com/office/drawing/2014/main" id="{284D7950-EAC3-4F96-B00E-E4DEF6E98CEE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52600"/>
            <a:ext cx="1143000" cy="1371600"/>
            <a:chOff x="96" y="1104"/>
            <a:chExt cx="720" cy="864"/>
          </a:xfrm>
        </p:grpSpPr>
        <p:sp>
          <p:nvSpPr>
            <p:cNvPr id="63516" name="AutoShape 28">
              <a:extLst>
                <a:ext uri="{FF2B5EF4-FFF2-40B4-BE49-F238E27FC236}">
                  <a16:creationId xmlns:a16="http://schemas.microsoft.com/office/drawing/2014/main" id="{83701AEA-CFE1-43EC-857D-08466817C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7" name="AutoShape 29">
              <a:extLst>
                <a:ext uri="{FF2B5EF4-FFF2-40B4-BE49-F238E27FC236}">
                  <a16:creationId xmlns:a16="http://schemas.microsoft.com/office/drawing/2014/main" id="{E4A96D25-29D2-41B1-9D14-F2AA8D558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>
                    <a:alpha val="60001"/>
                  </a:srgbClr>
                </a:gs>
                <a:gs pos="100000">
                  <a:srgbClr val="8000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18" name="Group 30">
            <a:extLst>
              <a:ext uri="{FF2B5EF4-FFF2-40B4-BE49-F238E27FC236}">
                <a16:creationId xmlns:a16="http://schemas.microsoft.com/office/drawing/2014/main" id="{1D45EBFD-A910-458B-BBBD-80369D5D2461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191000"/>
            <a:ext cx="1143000" cy="1371600"/>
            <a:chOff x="96" y="2640"/>
            <a:chExt cx="720" cy="864"/>
          </a:xfrm>
        </p:grpSpPr>
        <p:sp>
          <p:nvSpPr>
            <p:cNvPr id="63519" name="AutoShape 31">
              <a:extLst>
                <a:ext uri="{FF2B5EF4-FFF2-40B4-BE49-F238E27FC236}">
                  <a16:creationId xmlns:a16="http://schemas.microsoft.com/office/drawing/2014/main" id="{02393708-5CFF-4E8F-AF97-3EBFEBC25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0" name="AutoShape 32">
              <a:extLst>
                <a:ext uri="{FF2B5EF4-FFF2-40B4-BE49-F238E27FC236}">
                  <a16:creationId xmlns:a16="http://schemas.microsoft.com/office/drawing/2014/main" id="{6D3F5B29-AF91-49F4-B7E8-D116EF138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FF">
                    <a:alpha val="60001"/>
                  </a:srgbClr>
                </a:gs>
                <a:gs pos="100000">
                  <a:srgbClr val="FF00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21" name="Group 33">
            <a:extLst>
              <a:ext uri="{FF2B5EF4-FFF2-40B4-BE49-F238E27FC236}">
                <a16:creationId xmlns:a16="http://schemas.microsoft.com/office/drawing/2014/main" id="{57B02B09-6BC1-4E59-AA2F-01484D2BBC04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971800"/>
            <a:ext cx="1143000" cy="1371600"/>
            <a:chOff x="96" y="1872"/>
            <a:chExt cx="720" cy="864"/>
          </a:xfrm>
        </p:grpSpPr>
        <p:sp>
          <p:nvSpPr>
            <p:cNvPr id="63522" name="AutoShape 34">
              <a:extLst>
                <a:ext uri="{FF2B5EF4-FFF2-40B4-BE49-F238E27FC236}">
                  <a16:creationId xmlns:a16="http://schemas.microsoft.com/office/drawing/2014/main" id="{90F4F6A0-D0DC-4A30-8618-36347615F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3" name="AutoShape 35">
              <a:extLst>
                <a:ext uri="{FF2B5EF4-FFF2-40B4-BE49-F238E27FC236}">
                  <a16:creationId xmlns:a16="http://schemas.microsoft.com/office/drawing/2014/main" id="{2DADDA80-D6F4-46E7-A3D1-141FD33C3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>
                    <a:alpha val="60001"/>
                  </a:srgbClr>
                </a:gs>
                <a:gs pos="100000">
                  <a:srgbClr val="FF00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24" name="Group 36">
            <a:extLst>
              <a:ext uri="{FF2B5EF4-FFF2-40B4-BE49-F238E27FC236}">
                <a16:creationId xmlns:a16="http://schemas.microsoft.com/office/drawing/2014/main" id="{13831803-7FA9-4488-AEF2-5C7F462AE172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752600"/>
            <a:ext cx="1143000" cy="1371600"/>
            <a:chOff x="864" y="1104"/>
            <a:chExt cx="720" cy="864"/>
          </a:xfrm>
        </p:grpSpPr>
        <p:sp>
          <p:nvSpPr>
            <p:cNvPr id="63525" name="AutoShape 37">
              <a:extLst>
                <a:ext uri="{FF2B5EF4-FFF2-40B4-BE49-F238E27FC236}">
                  <a16:creationId xmlns:a16="http://schemas.microsoft.com/office/drawing/2014/main" id="{A5DA82AB-1D68-47F1-8042-4B5C902F6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6" name="AutoShape 38">
              <a:extLst>
                <a:ext uri="{FF2B5EF4-FFF2-40B4-BE49-F238E27FC236}">
                  <a16:creationId xmlns:a16="http://schemas.microsoft.com/office/drawing/2014/main" id="{8447BA19-9742-4389-BB6A-90525779F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6600">
                    <a:alpha val="60001"/>
                  </a:srgbClr>
                </a:gs>
                <a:gs pos="100000">
                  <a:srgbClr val="FF66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27" name="Group 39">
            <a:extLst>
              <a:ext uri="{FF2B5EF4-FFF2-40B4-BE49-F238E27FC236}">
                <a16:creationId xmlns:a16="http://schemas.microsoft.com/office/drawing/2014/main" id="{AAF4FFC4-E4E6-4FCB-A21E-DC6A8ECD08EF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971800"/>
            <a:ext cx="1143000" cy="1371600"/>
            <a:chOff x="864" y="1872"/>
            <a:chExt cx="720" cy="864"/>
          </a:xfrm>
        </p:grpSpPr>
        <p:sp>
          <p:nvSpPr>
            <p:cNvPr id="63528" name="AutoShape 40">
              <a:extLst>
                <a:ext uri="{FF2B5EF4-FFF2-40B4-BE49-F238E27FC236}">
                  <a16:creationId xmlns:a16="http://schemas.microsoft.com/office/drawing/2014/main" id="{E3D41CA9-746D-41B7-9B3F-A3216D8D5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29" name="AutoShape 41">
              <a:extLst>
                <a:ext uri="{FF2B5EF4-FFF2-40B4-BE49-F238E27FC236}">
                  <a16:creationId xmlns:a16="http://schemas.microsoft.com/office/drawing/2014/main" id="{E1A9721A-95D6-4DFB-AF82-A64169D0B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>
                    <a:alpha val="60001"/>
                  </a:srgbClr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0" name="Group 42">
            <a:extLst>
              <a:ext uri="{FF2B5EF4-FFF2-40B4-BE49-F238E27FC236}">
                <a16:creationId xmlns:a16="http://schemas.microsoft.com/office/drawing/2014/main" id="{1EC231E9-5E4D-43AB-9316-B3B478C03C1A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52600"/>
            <a:ext cx="1143000" cy="1371600"/>
            <a:chOff x="1632" y="1104"/>
            <a:chExt cx="720" cy="864"/>
          </a:xfrm>
        </p:grpSpPr>
        <p:sp>
          <p:nvSpPr>
            <p:cNvPr id="63531" name="AutoShape 43">
              <a:extLst>
                <a:ext uri="{FF2B5EF4-FFF2-40B4-BE49-F238E27FC236}">
                  <a16:creationId xmlns:a16="http://schemas.microsoft.com/office/drawing/2014/main" id="{9F5F7C8F-EC53-4C28-ADF3-09C920B80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2" name="AutoShape 44">
              <a:extLst>
                <a:ext uri="{FF2B5EF4-FFF2-40B4-BE49-F238E27FC236}">
                  <a16:creationId xmlns:a16="http://schemas.microsoft.com/office/drawing/2014/main" id="{8BDDD63F-2BB0-480D-A799-06DA6E7F2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>
                    <a:alpha val="60001"/>
                  </a:srgbClr>
                </a:gs>
                <a:gs pos="100000">
                  <a:srgbClr val="8080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3" name="Group 45">
            <a:extLst>
              <a:ext uri="{FF2B5EF4-FFF2-40B4-BE49-F238E27FC236}">
                <a16:creationId xmlns:a16="http://schemas.microsoft.com/office/drawing/2014/main" id="{A0502A78-6AC6-4F91-90F5-26353DAAC634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71800"/>
            <a:ext cx="1143000" cy="1371600"/>
            <a:chOff x="1632" y="1872"/>
            <a:chExt cx="720" cy="864"/>
          </a:xfrm>
        </p:grpSpPr>
        <p:sp>
          <p:nvSpPr>
            <p:cNvPr id="63534" name="AutoShape 46">
              <a:extLst>
                <a:ext uri="{FF2B5EF4-FFF2-40B4-BE49-F238E27FC236}">
                  <a16:creationId xmlns:a16="http://schemas.microsoft.com/office/drawing/2014/main" id="{CE4060D8-262E-4159-B288-07DEAC40F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5" name="AutoShape 47">
              <a:extLst>
                <a:ext uri="{FF2B5EF4-FFF2-40B4-BE49-F238E27FC236}">
                  <a16:creationId xmlns:a16="http://schemas.microsoft.com/office/drawing/2014/main" id="{6130E68E-DE2D-47C4-973A-260AE9510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>
                    <a:alpha val="60001"/>
                  </a:srgbClr>
                </a:gs>
                <a:gs pos="100000">
                  <a:srgbClr val="99CC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6" name="Group 48">
            <a:extLst>
              <a:ext uri="{FF2B5EF4-FFF2-40B4-BE49-F238E27FC236}">
                <a16:creationId xmlns:a16="http://schemas.microsoft.com/office/drawing/2014/main" id="{BA9D5BDD-432B-41F9-A44D-6D4FDDCC456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752600"/>
            <a:ext cx="1143000" cy="1371600"/>
            <a:chOff x="2400" y="1104"/>
            <a:chExt cx="720" cy="864"/>
          </a:xfrm>
        </p:grpSpPr>
        <p:sp>
          <p:nvSpPr>
            <p:cNvPr id="63537" name="AutoShape 49">
              <a:extLst>
                <a:ext uri="{FF2B5EF4-FFF2-40B4-BE49-F238E27FC236}">
                  <a16:creationId xmlns:a16="http://schemas.microsoft.com/office/drawing/2014/main" id="{93DB6228-83C1-44E4-B4AE-78AF4BEF6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38" name="AutoShape 50">
              <a:extLst>
                <a:ext uri="{FF2B5EF4-FFF2-40B4-BE49-F238E27FC236}">
                  <a16:creationId xmlns:a16="http://schemas.microsoft.com/office/drawing/2014/main" id="{DBF7586A-BDA5-473F-B905-745C25903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8000">
                    <a:alpha val="60001"/>
                  </a:srgbClr>
                </a:gs>
                <a:gs pos="100000">
                  <a:srgbClr val="0080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39" name="Group 51">
            <a:extLst>
              <a:ext uri="{FF2B5EF4-FFF2-40B4-BE49-F238E27FC236}">
                <a16:creationId xmlns:a16="http://schemas.microsoft.com/office/drawing/2014/main" id="{08A3E746-367B-463F-92D6-61EDB65AE1D7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971800"/>
            <a:ext cx="1143000" cy="1371600"/>
            <a:chOff x="2400" y="1872"/>
            <a:chExt cx="720" cy="864"/>
          </a:xfrm>
        </p:grpSpPr>
        <p:sp>
          <p:nvSpPr>
            <p:cNvPr id="63540" name="AutoShape 52">
              <a:extLst>
                <a:ext uri="{FF2B5EF4-FFF2-40B4-BE49-F238E27FC236}">
                  <a16:creationId xmlns:a16="http://schemas.microsoft.com/office/drawing/2014/main" id="{92616499-B808-478C-B8CC-19290A1B9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1" name="AutoShape 53">
              <a:extLst>
                <a:ext uri="{FF2B5EF4-FFF2-40B4-BE49-F238E27FC236}">
                  <a16:creationId xmlns:a16="http://schemas.microsoft.com/office/drawing/2014/main" id="{49BEABEF-6C32-4724-8F60-FA368EF47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100000">
                  <a:srgbClr val="33996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42" name="Group 54">
            <a:extLst>
              <a:ext uri="{FF2B5EF4-FFF2-40B4-BE49-F238E27FC236}">
                <a16:creationId xmlns:a16="http://schemas.microsoft.com/office/drawing/2014/main" id="{6335DEE1-C5D5-44B9-B028-51E0D27DC4B0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752600"/>
            <a:ext cx="1143000" cy="1371600"/>
            <a:chOff x="3168" y="1104"/>
            <a:chExt cx="720" cy="864"/>
          </a:xfrm>
        </p:grpSpPr>
        <p:sp>
          <p:nvSpPr>
            <p:cNvPr id="63543" name="AutoShape 55">
              <a:extLst>
                <a:ext uri="{FF2B5EF4-FFF2-40B4-BE49-F238E27FC236}">
                  <a16:creationId xmlns:a16="http://schemas.microsoft.com/office/drawing/2014/main" id="{558DC6BE-6349-44A9-ADC4-715385AF7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4" name="AutoShape 56">
              <a:extLst>
                <a:ext uri="{FF2B5EF4-FFF2-40B4-BE49-F238E27FC236}">
                  <a16:creationId xmlns:a16="http://schemas.microsoft.com/office/drawing/2014/main" id="{C90B648F-ED6D-44EC-96C5-ED24DE5F2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8080">
                    <a:alpha val="60001"/>
                  </a:srgbClr>
                </a:gs>
                <a:gs pos="100000">
                  <a:srgbClr val="008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45" name="Group 57">
            <a:extLst>
              <a:ext uri="{FF2B5EF4-FFF2-40B4-BE49-F238E27FC236}">
                <a16:creationId xmlns:a16="http://schemas.microsoft.com/office/drawing/2014/main" id="{6DEB9668-A3B4-4B2B-8BE9-29C3E173434E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4191000"/>
            <a:ext cx="1143000" cy="1371600"/>
            <a:chOff x="3168" y="2640"/>
            <a:chExt cx="720" cy="864"/>
          </a:xfrm>
        </p:grpSpPr>
        <p:sp>
          <p:nvSpPr>
            <p:cNvPr id="63546" name="AutoShape 58">
              <a:extLst>
                <a:ext uri="{FF2B5EF4-FFF2-40B4-BE49-F238E27FC236}">
                  <a16:creationId xmlns:a16="http://schemas.microsoft.com/office/drawing/2014/main" id="{61CBE467-A184-40DD-A508-D46FFC7B7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47" name="AutoShape 59">
              <a:extLst>
                <a:ext uri="{FF2B5EF4-FFF2-40B4-BE49-F238E27FC236}">
                  <a16:creationId xmlns:a16="http://schemas.microsoft.com/office/drawing/2014/main" id="{9A823694-FFC4-4BA9-9A9F-E36479658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FF">
                    <a:alpha val="60001"/>
                  </a:srgbClr>
                </a:gs>
                <a:gs pos="100000">
                  <a:srgbClr val="00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48" name="Group 60">
            <a:extLst>
              <a:ext uri="{FF2B5EF4-FFF2-40B4-BE49-F238E27FC236}">
                <a16:creationId xmlns:a16="http://schemas.microsoft.com/office/drawing/2014/main" id="{6FDB1CDA-E214-4338-8D30-EC70A08F199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1143000" cy="1371600"/>
            <a:chOff x="3168" y="1872"/>
            <a:chExt cx="720" cy="864"/>
          </a:xfrm>
        </p:grpSpPr>
        <p:sp>
          <p:nvSpPr>
            <p:cNvPr id="63549" name="AutoShape 61">
              <a:extLst>
                <a:ext uri="{FF2B5EF4-FFF2-40B4-BE49-F238E27FC236}">
                  <a16:creationId xmlns:a16="http://schemas.microsoft.com/office/drawing/2014/main" id="{A9D2796B-C80C-4650-AF9D-169A0A1B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0" name="AutoShape 62">
              <a:extLst>
                <a:ext uri="{FF2B5EF4-FFF2-40B4-BE49-F238E27FC236}">
                  <a16:creationId xmlns:a16="http://schemas.microsoft.com/office/drawing/2014/main" id="{543D9AE0-D246-47AF-9B09-3AA5AFA69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CCCC">
                    <a:alpha val="60001"/>
                  </a:srgbClr>
                </a:gs>
                <a:gs pos="100000">
                  <a:srgbClr val="33CCCC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51" name="Group 63">
            <a:extLst>
              <a:ext uri="{FF2B5EF4-FFF2-40B4-BE49-F238E27FC236}">
                <a16:creationId xmlns:a16="http://schemas.microsoft.com/office/drawing/2014/main" id="{0EEA7640-DD2B-4F0A-BAD9-8D3162C53039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752600"/>
            <a:ext cx="1143000" cy="1371600"/>
            <a:chOff x="3936" y="1104"/>
            <a:chExt cx="720" cy="864"/>
          </a:xfrm>
        </p:grpSpPr>
        <p:sp>
          <p:nvSpPr>
            <p:cNvPr id="63552" name="AutoShape 64">
              <a:extLst>
                <a:ext uri="{FF2B5EF4-FFF2-40B4-BE49-F238E27FC236}">
                  <a16:creationId xmlns:a16="http://schemas.microsoft.com/office/drawing/2014/main" id="{3607A8A8-60BE-4D77-8EDA-35DAFB198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3" name="AutoShape 65">
              <a:extLst>
                <a:ext uri="{FF2B5EF4-FFF2-40B4-BE49-F238E27FC236}">
                  <a16:creationId xmlns:a16="http://schemas.microsoft.com/office/drawing/2014/main" id="{5CB644E5-FC8B-46EC-8430-3497A3B1B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FF">
                    <a:alpha val="60001"/>
                  </a:srgbClr>
                </a:gs>
                <a:gs pos="100000">
                  <a:srgbClr val="0000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54" name="Group 66">
            <a:extLst>
              <a:ext uri="{FF2B5EF4-FFF2-40B4-BE49-F238E27FC236}">
                <a16:creationId xmlns:a16="http://schemas.microsoft.com/office/drawing/2014/main" id="{42146D33-C265-4934-B4C7-D9F179711DCF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191000"/>
            <a:ext cx="1143000" cy="1371600"/>
            <a:chOff x="3936" y="2640"/>
            <a:chExt cx="720" cy="864"/>
          </a:xfrm>
        </p:grpSpPr>
        <p:sp>
          <p:nvSpPr>
            <p:cNvPr id="63555" name="AutoShape 67">
              <a:extLst>
                <a:ext uri="{FF2B5EF4-FFF2-40B4-BE49-F238E27FC236}">
                  <a16:creationId xmlns:a16="http://schemas.microsoft.com/office/drawing/2014/main" id="{B93318C0-B31C-401B-B0AD-858680F4A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6" name="AutoShape 68">
              <a:extLst>
                <a:ext uri="{FF2B5EF4-FFF2-40B4-BE49-F238E27FC236}">
                  <a16:creationId xmlns:a16="http://schemas.microsoft.com/office/drawing/2014/main" id="{966D3738-02F1-4631-8329-A86263758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>
                    <a:alpha val="60001"/>
                  </a:srgbClr>
                </a:gs>
                <a:gs pos="100000">
                  <a:srgbClr val="00CC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57" name="Group 69">
            <a:extLst>
              <a:ext uri="{FF2B5EF4-FFF2-40B4-BE49-F238E27FC236}">
                <a16:creationId xmlns:a16="http://schemas.microsoft.com/office/drawing/2014/main" id="{8ED174DA-0962-4D00-B7AD-F566B7CBE136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71800"/>
            <a:ext cx="1143000" cy="1371600"/>
            <a:chOff x="3936" y="1872"/>
            <a:chExt cx="720" cy="864"/>
          </a:xfrm>
        </p:grpSpPr>
        <p:sp>
          <p:nvSpPr>
            <p:cNvPr id="63558" name="AutoShape 70">
              <a:extLst>
                <a:ext uri="{FF2B5EF4-FFF2-40B4-BE49-F238E27FC236}">
                  <a16:creationId xmlns:a16="http://schemas.microsoft.com/office/drawing/2014/main" id="{0B47959B-4B60-4FF7-8F4C-3F8AA10FF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9" name="AutoShape 71">
              <a:extLst>
                <a:ext uri="{FF2B5EF4-FFF2-40B4-BE49-F238E27FC236}">
                  <a16:creationId xmlns:a16="http://schemas.microsoft.com/office/drawing/2014/main" id="{F5B8B5B3-A841-46E7-A68A-8F591B238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66FF">
                    <a:alpha val="60001"/>
                  </a:srgbClr>
                </a:gs>
                <a:gs pos="100000">
                  <a:srgbClr val="3366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60" name="Group 72">
            <a:extLst>
              <a:ext uri="{FF2B5EF4-FFF2-40B4-BE49-F238E27FC236}">
                <a16:creationId xmlns:a16="http://schemas.microsoft.com/office/drawing/2014/main" id="{A2771D8E-F343-48AE-BE13-3C216B59E6AC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1752600"/>
            <a:ext cx="1143000" cy="1371600"/>
            <a:chOff x="4704" y="1104"/>
            <a:chExt cx="720" cy="864"/>
          </a:xfrm>
        </p:grpSpPr>
        <p:sp>
          <p:nvSpPr>
            <p:cNvPr id="63561" name="AutoShape 73">
              <a:extLst>
                <a:ext uri="{FF2B5EF4-FFF2-40B4-BE49-F238E27FC236}">
                  <a16:creationId xmlns:a16="http://schemas.microsoft.com/office/drawing/2014/main" id="{8F2EFEC1-DEA9-4A2F-8D3C-F57E14500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2" name="AutoShape 74">
              <a:extLst>
                <a:ext uri="{FF2B5EF4-FFF2-40B4-BE49-F238E27FC236}">
                  <a16:creationId xmlns:a16="http://schemas.microsoft.com/office/drawing/2014/main" id="{E51429C8-E5B3-41A4-A592-14D4B3B5F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666699">
                    <a:alpha val="60001"/>
                  </a:srgbClr>
                </a:gs>
                <a:gs pos="100000">
                  <a:srgbClr val="6666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63" name="Group 75">
            <a:extLst>
              <a:ext uri="{FF2B5EF4-FFF2-40B4-BE49-F238E27FC236}">
                <a16:creationId xmlns:a16="http://schemas.microsoft.com/office/drawing/2014/main" id="{AB7F2F9C-DFF7-4816-A3C5-ED87751791E1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91000"/>
            <a:ext cx="1143000" cy="1371600"/>
            <a:chOff x="4704" y="2640"/>
            <a:chExt cx="720" cy="864"/>
          </a:xfrm>
        </p:grpSpPr>
        <p:sp>
          <p:nvSpPr>
            <p:cNvPr id="63564" name="AutoShape 76">
              <a:extLst>
                <a:ext uri="{FF2B5EF4-FFF2-40B4-BE49-F238E27FC236}">
                  <a16:creationId xmlns:a16="http://schemas.microsoft.com/office/drawing/2014/main" id="{4102824A-DED0-42A8-952B-AB4C17480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5" name="AutoShape 77">
              <a:extLst>
                <a:ext uri="{FF2B5EF4-FFF2-40B4-BE49-F238E27FC236}">
                  <a16:creationId xmlns:a16="http://schemas.microsoft.com/office/drawing/2014/main" id="{39249C30-F894-40F1-87E3-98CFE0BB2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66">
                    <a:alpha val="60001"/>
                  </a:srgbClr>
                </a:gs>
                <a:gs pos="100000">
                  <a:srgbClr val="99336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66" name="Group 78">
            <a:extLst>
              <a:ext uri="{FF2B5EF4-FFF2-40B4-BE49-F238E27FC236}">
                <a16:creationId xmlns:a16="http://schemas.microsoft.com/office/drawing/2014/main" id="{B313E29D-6EC6-41EC-BA91-9FBAFD4EAEDD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2971800"/>
            <a:ext cx="1143000" cy="1371600"/>
            <a:chOff x="4704" y="1872"/>
            <a:chExt cx="720" cy="864"/>
          </a:xfrm>
        </p:grpSpPr>
        <p:sp>
          <p:nvSpPr>
            <p:cNvPr id="63567" name="AutoShape 79">
              <a:extLst>
                <a:ext uri="{FF2B5EF4-FFF2-40B4-BE49-F238E27FC236}">
                  <a16:creationId xmlns:a16="http://schemas.microsoft.com/office/drawing/2014/main" id="{6A0AFB36-7AA5-4E57-9E5D-D211C27AC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8" name="AutoShape 80">
              <a:extLst>
                <a:ext uri="{FF2B5EF4-FFF2-40B4-BE49-F238E27FC236}">
                  <a16:creationId xmlns:a16="http://schemas.microsoft.com/office/drawing/2014/main" id="{7F1EB16E-086B-4438-A596-EC5EED2F0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80">
                    <a:alpha val="60001"/>
                  </a:srgbClr>
                </a:gs>
                <a:gs pos="100000">
                  <a:srgbClr val="800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69" name="Group 81">
            <a:extLst>
              <a:ext uri="{FF2B5EF4-FFF2-40B4-BE49-F238E27FC236}">
                <a16:creationId xmlns:a16="http://schemas.microsoft.com/office/drawing/2014/main" id="{DC31B7DE-1481-48FA-8C66-3242802AE407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1752600"/>
            <a:ext cx="1143000" cy="1371600"/>
            <a:chOff x="5472" y="1104"/>
            <a:chExt cx="720" cy="864"/>
          </a:xfrm>
        </p:grpSpPr>
        <p:sp>
          <p:nvSpPr>
            <p:cNvPr id="63570" name="AutoShape 82">
              <a:extLst>
                <a:ext uri="{FF2B5EF4-FFF2-40B4-BE49-F238E27FC236}">
                  <a16:creationId xmlns:a16="http://schemas.microsoft.com/office/drawing/2014/main" id="{199F0F6C-D86C-477C-B8DC-5DA2A4E59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04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1" name="AutoShape 83">
              <a:extLst>
                <a:ext uri="{FF2B5EF4-FFF2-40B4-BE49-F238E27FC236}">
                  <a16:creationId xmlns:a16="http://schemas.microsoft.com/office/drawing/2014/main" id="{08DA04BE-D8C0-460C-A03C-34397487E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824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alpha val="60001"/>
                  </a:srgbClr>
                </a:gs>
                <a:gs pos="100000">
                  <a:srgbClr val="80808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72" name="Group 84">
            <a:extLst>
              <a:ext uri="{FF2B5EF4-FFF2-40B4-BE49-F238E27FC236}">
                <a16:creationId xmlns:a16="http://schemas.microsoft.com/office/drawing/2014/main" id="{53B03FE7-EA1C-4DCF-8B13-DF0D5188A14B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4191000"/>
            <a:ext cx="1143000" cy="1371600"/>
            <a:chOff x="5472" y="2640"/>
            <a:chExt cx="720" cy="864"/>
          </a:xfrm>
        </p:grpSpPr>
        <p:sp>
          <p:nvSpPr>
            <p:cNvPr id="63573" name="AutoShape 85">
              <a:extLst>
                <a:ext uri="{FF2B5EF4-FFF2-40B4-BE49-F238E27FC236}">
                  <a16:creationId xmlns:a16="http://schemas.microsoft.com/office/drawing/2014/main" id="{C45F4974-44CF-4662-A2FF-EE7580C70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4" name="AutoShape 86">
              <a:extLst>
                <a:ext uri="{FF2B5EF4-FFF2-40B4-BE49-F238E27FC236}">
                  <a16:creationId xmlns:a16="http://schemas.microsoft.com/office/drawing/2014/main" id="{6C4B989B-FAFB-4C29-BDB8-19E422198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alpha val="60001"/>
                  </a:srgbClr>
                </a:gs>
                <a:gs pos="100000">
                  <a:srgbClr val="C0C0C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75" name="Group 87">
            <a:extLst>
              <a:ext uri="{FF2B5EF4-FFF2-40B4-BE49-F238E27FC236}">
                <a16:creationId xmlns:a16="http://schemas.microsoft.com/office/drawing/2014/main" id="{864C2897-AE20-4452-A357-E6DF8C9CFE58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2971800"/>
            <a:ext cx="1143000" cy="1371600"/>
            <a:chOff x="5472" y="1872"/>
            <a:chExt cx="720" cy="864"/>
          </a:xfrm>
        </p:grpSpPr>
        <p:sp>
          <p:nvSpPr>
            <p:cNvPr id="63576" name="AutoShape 88">
              <a:extLst>
                <a:ext uri="{FF2B5EF4-FFF2-40B4-BE49-F238E27FC236}">
                  <a16:creationId xmlns:a16="http://schemas.microsoft.com/office/drawing/2014/main" id="{6C24A57C-9FC1-4AA7-84C9-7C37CA506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872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7" name="AutoShape 89">
              <a:extLst>
                <a:ext uri="{FF2B5EF4-FFF2-40B4-BE49-F238E27FC236}">
                  <a16:creationId xmlns:a16="http://schemas.microsoft.com/office/drawing/2014/main" id="{F87BDCF8-0E56-4FEB-8D8B-2F54C6BD1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2592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alpha val="60001"/>
                  </a:srgbClr>
                </a:gs>
                <a:gs pos="100000">
                  <a:srgbClr val="96969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78" name="Group 90">
            <a:extLst>
              <a:ext uri="{FF2B5EF4-FFF2-40B4-BE49-F238E27FC236}">
                <a16:creationId xmlns:a16="http://schemas.microsoft.com/office/drawing/2014/main" id="{755E8489-EA12-40A3-834D-7509C3F4905D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410200"/>
            <a:ext cx="1143000" cy="1371600"/>
            <a:chOff x="96" y="3408"/>
            <a:chExt cx="720" cy="864"/>
          </a:xfrm>
        </p:grpSpPr>
        <p:sp>
          <p:nvSpPr>
            <p:cNvPr id="63579" name="AutoShape 91">
              <a:extLst>
                <a:ext uri="{FF2B5EF4-FFF2-40B4-BE49-F238E27FC236}">
                  <a16:creationId xmlns:a16="http://schemas.microsoft.com/office/drawing/2014/main" id="{B3AA9184-E6BD-471A-AC8B-D3D36B872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0" name="AutoShape 92">
              <a:extLst>
                <a:ext uri="{FF2B5EF4-FFF2-40B4-BE49-F238E27FC236}">
                  <a16:creationId xmlns:a16="http://schemas.microsoft.com/office/drawing/2014/main" id="{747C15DD-44BF-4511-BFD4-251DDA477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CC">
                    <a:alpha val="60001"/>
                  </a:srgbClr>
                </a:gs>
                <a:gs pos="100000">
                  <a:srgbClr val="FF99CC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1" name="AutoShape 93">
              <a:extLst>
                <a:ext uri="{FF2B5EF4-FFF2-40B4-BE49-F238E27FC236}">
                  <a16:creationId xmlns:a16="http://schemas.microsoft.com/office/drawing/2014/main" id="{BECC3948-987A-44A4-B9F8-49CF340D4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82" name="Group 94">
            <a:extLst>
              <a:ext uri="{FF2B5EF4-FFF2-40B4-BE49-F238E27FC236}">
                <a16:creationId xmlns:a16="http://schemas.microsoft.com/office/drawing/2014/main" id="{7C68D5A2-2707-4468-9E80-BF9F0A643D27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0"/>
            <a:ext cx="1143000" cy="1447800"/>
            <a:chOff x="864" y="3360"/>
            <a:chExt cx="720" cy="912"/>
          </a:xfrm>
        </p:grpSpPr>
        <p:sp>
          <p:nvSpPr>
            <p:cNvPr id="63583" name="AutoShape 95">
              <a:extLst>
                <a:ext uri="{FF2B5EF4-FFF2-40B4-BE49-F238E27FC236}">
                  <a16:creationId xmlns:a16="http://schemas.microsoft.com/office/drawing/2014/main" id="{484AF8BA-A58A-410C-9E6E-4AB2460F8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4" name="AutoShape 96">
              <a:extLst>
                <a:ext uri="{FF2B5EF4-FFF2-40B4-BE49-F238E27FC236}">
                  <a16:creationId xmlns:a16="http://schemas.microsoft.com/office/drawing/2014/main" id="{EAB5D012-8E10-485E-986E-04F34C343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>
                    <a:alpha val="60001"/>
                  </a:srgbClr>
                </a:gs>
                <a:gs pos="100000">
                  <a:srgbClr val="FFCC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5" name="AutoShape 97">
              <a:extLst>
                <a:ext uri="{FF2B5EF4-FFF2-40B4-BE49-F238E27FC236}">
                  <a16:creationId xmlns:a16="http://schemas.microsoft.com/office/drawing/2014/main" id="{E7C135F6-E0F3-4EA2-B6DC-590056BEA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99">
                    <a:alpha val="60001"/>
                  </a:srgbClr>
                </a:gs>
                <a:gs pos="100000">
                  <a:srgbClr val="FFCC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6" name="AutoShape 98">
              <a:extLst>
                <a:ext uri="{FF2B5EF4-FFF2-40B4-BE49-F238E27FC236}">
                  <a16:creationId xmlns:a16="http://schemas.microsoft.com/office/drawing/2014/main" id="{7BC33225-4E27-4749-B87F-194180517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87" name="Group 99">
            <a:extLst>
              <a:ext uri="{FF2B5EF4-FFF2-40B4-BE49-F238E27FC236}">
                <a16:creationId xmlns:a16="http://schemas.microsoft.com/office/drawing/2014/main" id="{0C2894DA-AE1D-46B0-8B4E-322532FF11AB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191000"/>
            <a:ext cx="1143000" cy="1371600"/>
            <a:chOff x="1632" y="2640"/>
            <a:chExt cx="720" cy="864"/>
          </a:xfrm>
        </p:grpSpPr>
        <p:sp>
          <p:nvSpPr>
            <p:cNvPr id="63588" name="AutoShape 100">
              <a:extLst>
                <a:ext uri="{FF2B5EF4-FFF2-40B4-BE49-F238E27FC236}">
                  <a16:creationId xmlns:a16="http://schemas.microsoft.com/office/drawing/2014/main" id="{FDF6F7D5-E1AB-45E0-8397-23D1A4E0A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9" name="AutoShape 101">
              <a:extLst>
                <a:ext uri="{FF2B5EF4-FFF2-40B4-BE49-F238E27FC236}">
                  <a16:creationId xmlns:a16="http://schemas.microsoft.com/office/drawing/2014/main" id="{DEC00082-B071-403B-9E68-F763A2B90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90" name="Group 102">
            <a:extLst>
              <a:ext uri="{FF2B5EF4-FFF2-40B4-BE49-F238E27FC236}">
                <a16:creationId xmlns:a16="http://schemas.microsoft.com/office/drawing/2014/main" id="{B5EFCE56-547E-4002-93F1-BAF1BCF71039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410200"/>
            <a:ext cx="1143000" cy="1371600"/>
            <a:chOff x="1632" y="3408"/>
            <a:chExt cx="720" cy="864"/>
          </a:xfrm>
        </p:grpSpPr>
        <p:sp>
          <p:nvSpPr>
            <p:cNvPr id="63591" name="AutoShape 103">
              <a:extLst>
                <a:ext uri="{FF2B5EF4-FFF2-40B4-BE49-F238E27FC236}">
                  <a16:creationId xmlns:a16="http://schemas.microsoft.com/office/drawing/2014/main" id="{CCC58788-5561-46F4-8CAF-CF3D6B8D8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2" name="AutoShape 104">
              <a:extLst>
                <a:ext uri="{FF2B5EF4-FFF2-40B4-BE49-F238E27FC236}">
                  <a16:creationId xmlns:a16="http://schemas.microsoft.com/office/drawing/2014/main" id="{9EAB3DD8-77A4-424E-9F74-FAC9D97C3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99">
                    <a:alpha val="60001"/>
                  </a:srgbClr>
                </a:gs>
                <a:gs pos="100000">
                  <a:srgbClr val="FFFF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3" name="AutoShape 105">
              <a:extLst>
                <a:ext uri="{FF2B5EF4-FFF2-40B4-BE49-F238E27FC236}">
                  <a16:creationId xmlns:a16="http://schemas.microsoft.com/office/drawing/2014/main" id="{B56275E2-7CD4-42CD-86AA-51AC83A52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94" name="Group 106">
            <a:extLst>
              <a:ext uri="{FF2B5EF4-FFF2-40B4-BE49-F238E27FC236}">
                <a16:creationId xmlns:a16="http://schemas.microsoft.com/office/drawing/2014/main" id="{89ADFF2C-6EE1-492B-95B7-B984BBBDFA3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191000"/>
            <a:ext cx="1143000" cy="1371600"/>
            <a:chOff x="2400" y="2640"/>
            <a:chExt cx="720" cy="864"/>
          </a:xfrm>
        </p:grpSpPr>
        <p:sp>
          <p:nvSpPr>
            <p:cNvPr id="63595" name="AutoShape 107">
              <a:extLst>
                <a:ext uri="{FF2B5EF4-FFF2-40B4-BE49-F238E27FC236}">
                  <a16:creationId xmlns:a16="http://schemas.microsoft.com/office/drawing/2014/main" id="{6F9691A3-4F36-49BC-B939-C226C7CB7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640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6" name="AutoShape 108">
              <a:extLst>
                <a:ext uri="{FF2B5EF4-FFF2-40B4-BE49-F238E27FC236}">
                  <a16:creationId xmlns:a16="http://schemas.microsoft.com/office/drawing/2014/main" id="{41002F7D-4BEA-455C-A582-E08435295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360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>
                    <a:alpha val="60001"/>
                  </a:srgbClr>
                </a:gs>
                <a:gs pos="100000">
                  <a:srgbClr val="00FF00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97" name="Group 109">
            <a:extLst>
              <a:ext uri="{FF2B5EF4-FFF2-40B4-BE49-F238E27FC236}">
                <a16:creationId xmlns:a16="http://schemas.microsoft.com/office/drawing/2014/main" id="{19246993-9F16-40AF-ACFD-101488F3AE7F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410200"/>
            <a:ext cx="1143000" cy="1371600"/>
            <a:chOff x="2400" y="3408"/>
            <a:chExt cx="720" cy="864"/>
          </a:xfrm>
        </p:grpSpPr>
        <p:sp>
          <p:nvSpPr>
            <p:cNvPr id="63598" name="AutoShape 110">
              <a:extLst>
                <a:ext uri="{FF2B5EF4-FFF2-40B4-BE49-F238E27FC236}">
                  <a16:creationId xmlns:a16="http://schemas.microsoft.com/office/drawing/2014/main" id="{BD3332F9-A554-4564-BD06-4E2FFCCFF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9" name="AutoShape 111">
              <a:extLst>
                <a:ext uri="{FF2B5EF4-FFF2-40B4-BE49-F238E27FC236}">
                  <a16:creationId xmlns:a16="http://schemas.microsoft.com/office/drawing/2014/main" id="{0A877CD2-88A1-4222-B3F6-CB3A58384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FFCC">
                    <a:alpha val="60001"/>
                  </a:srgbClr>
                </a:gs>
                <a:gs pos="100000">
                  <a:srgbClr val="CCFFCC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0" name="AutoShape 112">
              <a:extLst>
                <a:ext uri="{FF2B5EF4-FFF2-40B4-BE49-F238E27FC236}">
                  <a16:creationId xmlns:a16="http://schemas.microsoft.com/office/drawing/2014/main" id="{E2AE7ED9-D73B-4AF0-92BC-C798D998E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01" name="Group 113">
            <a:extLst>
              <a:ext uri="{FF2B5EF4-FFF2-40B4-BE49-F238E27FC236}">
                <a16:creationId xmlns:a16="http://schemas.microsoft.com/office/drawing/2014/main" id="{ED842657-094A-4313-99B1-E97913A3F331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410200"/>
            <a:ext cx="1143000" cy="1371600"/>
            <a:chOff x="3168" y="3408"/>
            <a:chExt cx="720" cy="864"/>
          </a:xfrm>
        </p:grpSpPr>
        <p:sp>
          <p:nvSpPr>
            <p:cNvPr id="63602" name="AutoShape 114">
              <a:extLst>
                <a:ext uri="{FF2B5EF4-FFF2-40B4-BE49-F238E27FC236}">
                  <a16:creationId xmlns:a16="http://schemas.microsoft.com/office/drawing/2014/main" id="{6D8FD808-AC79-46C0-A3F7-B7648A005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3" name="AutoShape 115">
              <a:extLst>
                <a:ext uri="{FF2B5EF4-FFF2-40B4-BE49-F238E27FC236}">
                  <a16:creationId xmlns:a16="http://schemas.microsoft.com/office/drawing/2014/main" id="{42B9347E-647F-4211-A58C-6585557F2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99CC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4" name="AutoShape 116">
              <a:extLst>
                <a:ext uri="{FF2B5EF4-FFF2-40B4-BE49-F238E27FC236}">
                  <a16:creationId xmlns:a16="http://schemas.microsoft.com/office/drawing/2014/main" id="{9568F3AE-7707-47D7-AC73-1DC67794D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05" name="Group 117">
            <a:extLst>
              <a:ext uri="{FF2B5EF4-FFF2-40B4-BE49-F238E27FC236}">
                <a16:creationId xmlns:a16="http://schemas.microsoft.com/office/drawing/2014/main" id="{E4ADA651-D08D-4309-8985-CA51081F86BE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410200"/>
            <a:ext cx="1143000" cy="1371600"/>
            <a:chOff x="3936" y="3408"/>
            <a:chExt cx="720" cy="864"/>
          </a:xfrm>
        </p:grpSpPr>
        <p:sp>
          <p:nvSpPr>
            <p:cNvPr id="63606" name="AutoShape 118">
              <a:extLst>
                <a:ext uri="{FF2B5EF4-FFF2-40B4-BE49-F238E27FC236}">
                  <a16:creationId xmlns:a16="http://schemas.microsoft.com/office/drawing/2014/main" id="{350DFAF0-BE1C-4BCF-8DF1-8E7F7C896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7" name="AutoShape 119">
              <a:extLst>
                <a:ext uri="{FF2B5EF4-FFF2-40B4-BE49-F238E27FC236}">
                  <a16:creationId xmlns:a16="http://schemas.microsoft.com/office/drawing/2014/main" id="{370D03A3-A27D-489C-8D77-17E337151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99CC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8" name="AutoShape 120">
              <a:extLst>
                <a:ext uri="{FF2B5EF4-FFF2-40B4-BE49-F238E27FC236}">
                  <a16:creationId xmlns:a16="http://schemas.microsoft.com/office/drawing/2014/main" id="{B7A7AFA3-3F28-4CED-BF3E-B95E7CB54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09" name="Group 121">
            <a:extLst>
              <a:ext uri="{FF2B5EF4-FFF2-40B4-BE49-F238E27FC236}">
                <a16:creationId xmlns:a16="http://schemas.microsoft.com/office/drawing/2014/main" id="{13308244-477E-482E-8EEA-D391D45122F7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410200"/>
            <a:ext cx="1143000" cy="1371600"/>
            <a:chOff x="4704" y="3408"/>
            <a:chExt cx="720" cy="864"/>
          </a:xfrm>
        </p:grpSpPr>
        <p:sp>
          <p:nvSpPr>
            <p:cNvPr id="63610" name="AutoShape 122">
              <a:extLst>
                <a:ext uri="{FF2B5EF4-FFF2-40B4-BE49-F238E27FC236}">
                  <a16:creationId xmlns:a16="http://schemas.microsoft.com/office/drawing/2014/main" id="{02BB5CBC-ACFC-4FEF-B3F4-36E401657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1" name="AutoShape 123">
              <a:extLst>
                <a:ext uri="{FF2B5EF4-FFF2-40B4-BE49-F238E27FC236}">
                  <a16:creationId xmlns:a16="http://schemas.microsoft.com/office/drawing/2014/main" id="{A2792B47-9066-4ADF-8C41-EFD945064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FF">
                    <a:alpha val="60001"/>
                  </a:srgbClr>
                </a:gs>
                <a:gs pos="100000">
                  <a:srgbClr val="CC99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2" name="AutoShape 124">
              <a:extLst>
                <a:ext uri="{FF2B5EF4-FFF2-40B4-BE49-F238E27FC236}">
                  <a16:creationId xmlns:a16="http://schemas.microsoft.com/office/drawing/2014/main" id="{C2DB548E-B137-4530-8A3F-38DD8C08B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13" name="Group 125">
            <a:extLst>
              <a:ext uri="{FF2B5EF4-FFF2-40B4-BE49-F238E27FC236}">
                <a16:creationId xmlns:a16="http://schemas.microsoft.com/office/drawing/2014/main" id="{B172DE37-F432-4421-B3C8-9F825F6AE7C1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410200"/>
            <a:ext cx="1143000" cy="1371600"/>
            <a:chOff x="5472" y="3408"/>
            <a:chExt cx="720" cy="864"/>
          </a:xfrm>
        </p:grpSpPr>
        <p:sp>
          <p:nvSpPr>
            <p:cNvPr id="63614" name="AutoShape 126">
              <a:extLst>
                <a:ext uri="{FF2B5EF4-FFF2-40B4-BE49-F238E27FC236}">
                  <a16:creationId xmlns:a16="http://schemas.microsoft.com/office/drawing/2014/main" id="{BF7FC24A-7BF9-499D-8E2E-A0009CDD5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3408"/>
              <a:ext cx="720" cy="720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5" name="AutoShape 127">
              <a:extLst>
                <a:ext uri="{FF2B5EF4-FFF2-40B4-BE49-F238E27FC236}">
                  <a16:creationId xmlns:a16="http://schemas.microsoft.com/office/drawing/2014/main" id="{72C533A9-2771-4212-AD21-A9C71B7E4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6" name="AutoShape 128">
              <a:extLst>
                <a:ext uri="{FF2B5EF4-FFF2-40B4-BE49-F238E27FC236}">
                  <a16:creationId xmlns:a16="http://schemas.microsoft.com/office/drawing/2014/main" id="{C0C84A7B-127C-4394-B847-22A0732C0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4128"/>
              <a:ext cx="720" cy="144"/>
            </a:xfrm>
            <a:custGeom>
              <a:avLst/>
              <a:gdLst>
                <a:gd name="G0" fmla="+- 1020 0 0"/>
                <a:gd name="G1" fmla="+- 21600 0 1020"/>
                <a:gd name="G2" fmla="+- 21600 0 10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20" y="10800"/>
                  </a:moveTo>
                  <a:cubicBezTo>
                    <a:pt x="1020" y="16201"/>
                    <a:pt x="5399" y="20580"/>
                    <a:pt x="10800" y="20580"/>
                  </a:cubicBezTo>
                  <a:cubicBezTo>
                    <a:pt x="16201" y="20580"/>
                    <a:pt x="20580" y="16201"/>
                    <a:pt x="20580" y="10800"/>
                  </a:cubicBezTo>
                  <a:cubicBezTo>
                    <a:pt x="20580" y="5399"/>
                    <a:pt x="16201" y="1020"/>
                    <a:pt x="10800" y="1020"/>
                  </a:cubicBezTo>
                  <a:cubicBezTo>
                    <a:pt x="5399" y="1020"/>
                    <a:pt x="1020" y="5399"/>
                    <a:pt x="102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Oval 2">
            <a:extLst>
              <a:ext uri="{FF2B5EF4-FFF2-40B4-BE49-F238E27FC236}">
                <a16:creationId xmlns:a16="http://schemas.microsoft.com/office/drawing/2014/main" id="{3516F725-1253-46C5-8594-521682838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5" name="Oval 3">
            <a:extLst>
              <a:ext uri="{FF2B5EF4-FFF2-40B4-BE49-F238E27FC236}">
                <a16:creationId xmlns:a16="http://schemas.microsoft.com/office/drawing/2014/main" id="{F1363F2E-D3CF-42E6-9093-D3A9D9FE0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6" name="Oval 4">
            <a:extLst>
              <a:ext uri="{FF2B5EF4-FFF2-40B4-BE49-F238E27FC236}">
                <a16:creationId xmlns:a16="http://schemas.microsoft.com/office/drawing/2014/main" id="{0067A9CE-4D23-4B34-A649-4B30AF054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7" name="Oval 5">
            <a:extLst>
              <a:ext uri="{FF2B5EF4-FFF2-40B4-BE49-F238E27FC236}">
                <a16:creationId xmlns:a16="http://schemas.microsoft.com/office/drawing/2014/main" id="{037F6EB3-5BDA-4BE6-BE8F-6A42DF858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8" name="Oval 6">
            <a:extLst>
              <a:ext uri="{FF2B5EF4-FFF2-40B4-BE49-F238E27FC236}">
                <a16:creationId xmlns:a16="http://schemas.microsoft.com/office/drawing/2014/main" id="{DEA08042-3264-4D11-B398-4DAE03DAD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9" name="Oval 7">
            <a:extLst>
              <a:ext uri="{FF2B5EF4-FFF2-40B4-BE49-F238E27FC236}">
                <a16:creationId xmlns:a16="http://schemas.microsoft.com/office/drawing/2014/main" id="{038B5D64-90FB-4438-9D98-D7F0F650C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0" name="Oval 8">
            <a:extLst>
              <a:ext uri="{FF2B5EF4-FFF2-40B4-BE49-F238E27FC236}">
                <a16:creationId xmlns:a16="http://schemas.microsoft.com/office/drawing/2014/main" id="{C3438826-BFD8-4F79-BD69-4DF99F14F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1" name="Oval 9">
            <a:extLst>
              <a:ext uri="{FF2B5EF4-FFF2-40B4-BE49-F238E27FC236}">
                <a16:creationId xmlns:a16="http://schemas.microsoft.com/office/drawing/2014/main" id="{4274D61B-6032-4454-AE0E-062AEE4B1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2" name="Oval 10">
            <a:extLst>
              <a:ext uri="{FF2B5EF4-FFF2-40B4-BE49-F238E27FC236}">
                <a16:creationId xmlns:a16="http://schemas.microsoft.com/office/drawing/2014/main" id="{B5E84232-9500-4EFF-82F6-3B4431D51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3" name="Oval 11">
            <a:extLst>
              <a:ext uri="{FF2B5EF4-FFF2-40B4-BE49-F238E27FC236}">
                <a16:creationId xmlns:a16="http://schemas.microsoft.com/office/drawing/2014/main" id="{E3D85B2E-6C69-4531-911F-B1E8CFB2D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4" name="Oval 12">
            <a:extLst>
              <a:ext uri="{FF2B5EF4-FFF2-40B4-BE49-F238E27FC236}">
                <a16:creationId xmlns:a16="http://schemas.microsoft.com/office/drawing/2014/main" id="{E13E8FF7-B201-478A-9BE7-46BE81E9E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5" name="Oval 13">
            <a:extLst>
              <a:ext uri="{FF2B5EF4-FFF2-40B4-BE49-F238E27FC236}">
                <a16:creationId xmlns:a16="http://schemas.microsoft.com/office/drawing/2014/main" id="{B15F1E00-FBBD-4087-A3C0-229B6A548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6" name="Oval 14">
            <a:extLst>
              <a:ext uri="{FF2B5EF4-FFF2-40B4-BE49-F238E27FC236}">
                <a16:creationId xmlns:a16="http://schemas.microsoft.com/office/drawing/2014/main" id="{C36A83A0-0E9A-488B-9353-D48BAA8C5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7" name="Oval 15">
            <a:extLst>
              <a:ext uri="{FF2B5EF4-FFF2-40B4-BE49-F238E27FC236}">
                <a16:creationId xmlns:a16="http://schemas.microsoft.com/office/drawing/2014/main" id="{7E1E5285-4784-412A-9AE6-AAB827816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8" name="Oval 16">
            <a:extLst>
              <a:ext uri="{FF2B5EF4-FFF2-40B4-BE49-F238E27FC236}">
                <a16:creationId xmlns:a16="http://schemas.microsoft.com/office/drawing/2014/main" id="{DE8354CF-D2EA-44F0-997E-8552FA223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29" name="Oval 17">
            <a:extLst>
              <a:ext uri="{FF2B5EF4-FFF2-40B4-BE49-F238E27FC236}">
                <a16:creationId xmlns:a16="http://schemas.microsoft.com/office/drawing/2014/main" id="{3A7182D9-E109-4065-AF12-0476C6F7E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0" name="Oval 18">
            <a:extLst>
              <a:ext uri="{FF2B5EF4-FFF2-40B4-BE49-F238E27FC236}">
                <a16:creationId xmlns:a16="http://schemas.microsoft.com/office/drawing/2014/main" id="{5EEC0663-AF8D-4820-934D-10944E83C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1" name="Oval 19">
            <a:extLst>
              <a:ext uri="{FF2B5EF4-FFF2-40B4-BE49-F238E27FC236}">
                <a16:creationId xmlns:a16="http://schemas.microsoft.com/office/drawing/2014/main" id="{E62CB509-EAF1-4B98-8B1A-C2BF71AC3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2" name="Oval 20">
            <a:extLst>
              <a:ext uri="{FF2B5EF4-FFF2-40B4-BE49-F238E27FC236}">
                <a16:creationId xmlns:a16="http://schemas.microsoft.com/office/drawing/2014/main" id="{01E2367D-3E2D-4655-9F93-429B9FCD8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3" name="Oval 21">
            <a:extLst>
              <a:ext uri="{FF2B5EF4-FFF2-40B4-BE49-F238E27FC236}">
                <a16:creationId xmlns:a16="http://schemas.microsoft.com/office/drawing/2014/main" id="{5673EC4B-CB2D-4772-899F-BC07DFF33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4" name="Oval 22">
            <a:extLst>
              <a:ext uri="{FF2B5EF4-FFF2-40B4-BE49-F238E27FC236}">
                <a16:creationId xmlns:a16="http://schemas.microsoft.com/office/drawing/2014/main" id="{77304019-B5D5-4523-9489-8B582D455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/>
              </a:gs>
              <a:gs pos="100000">
                <a:srgbClr val="00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5" name="Oval 23">
            <a:extLst>
              <a:ext uri="{FF2B5EF4-FFF2-40B4-BE49-F238E27FC236}">
                <a16:creationId xmlns:a16="http://schemas.microsoft.com/office/drawing/2014/main" id="{85D78F19-071F-4EE5-8A7D-4EFC141AF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/>
              </a:gs>
              <a:gs pos="100000">
                <a:srgbClr val="0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6" name="Oval 24">
            <a:extLst>
              <a:ext uri="{FF2B5EF4-FFF2-40B4-BE49-F238E27FC236}">
                <a16:creationId xmlns:a16="http://schemas.microsoft.com/office/drawing/2014/main" id="{7473E61B-96AC-4FB0-A866-143597D03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7" name="Oval 25">
            <a:extLst>
              <a:ext uri="{FF2B5EF4-FFF2-40B4-BE49-F238E27FC236}">
                <a16:creationId xmlns:a16="http://schemas.microsoft.com/office/drawing/2014/main" id="{0399B503-48C1-4D58-9DC0-45D002D72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8" name="Oval 26">
            <a:extLst>
              <a:ext uri="{FF2B5EF4-FFF2-40B4-BE49-F238E27FC236}">
                <a16:creationId xmlns:a16="http://schemas.microsoft.com/office/drawing/2014/main" id="{1BB4464B-0AC2-4EEB-AAE8-C4D99D9A5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39" name="Oval 27">
            <a:extLst>
              <a:ext uri="{FF2B5EF4-FFF2-40B4-BE49-F238E27FC236}">
                <a16:creationId xmlns:a16="http://schemas.microsoft.com/office/drawing/2014/main" id="{0A8B99F8-108F-4F2D-82FE-D0797D309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0" name="Oval 28">
            <a:extLst>
              <a:ext uri="{FF2B5EF4-FFF2-40B4-BE49-F238E27FC236}">
                <a16:creationId xmlns:a16="http://schemas.microsoft.com/office/drawing/2014/main" id="{2C740282-27E4-4E13-AD48-8A4548B39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1" name="Oval 29">
            <a:extLst>
              <a:ext uri="{FF2B5EF4-FFF2-40B4-BE49-F238E27FC236}">
                <a16:creationId xmlns:a16="http://schemas.microsoft.com/office/drawing/2014/main" id="{2A345B90-0D85-49CA-B69A-D7FD4A8A7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2" name="Oval 30">
            <a:extLst>
              <a:ext uri="{FF2B5EF4-FFF2-40B4-BE49-F238E27FC236}">
                <a16:creationId xmlns:a16="http://schemas.microsoft.com/office/drawing/2014/main" id="{E58E5951-701A-4CFE-8ED4-511E7AB12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3" name="Oval 31">
            <a:extLst>
              <a:ext uri="{FF2B5EF4-FFF2-40B4-BE49-F238E27FC236}">
                <a16:creationId xmlns:a16="http://schemas.microsoft.com/office/drawing/2014/main" id="{E1E7E0DC-67EA-4169-8A00-C9A343AF3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4" name="Oval 32">
            <a:extLst>
              <a:ext uri="{FF2B5EF4-FFF2-40B4-BE49-F238E27FC236}">
                <a16:creationId xmlns:a16="http://schemas.microsoft.com/office/drawing/2014/main" id="{17232578-3735-443E-A82B-A26321E28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5" name="Oval 33">
            <a:extLst>
              <a:ext uri="{FF2B5EF4-FFF2-40B4-BE49-F238E27FC236}">
                <a16:creationId xmlns:a16="http://schemas.microsoft.com/office/drawing/2014/main" id="{0B6C9EB8-DD69-443D-B803-B937D37FE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6" name="Oval 34">
            <a:extLst>
              <a:ext uri="{FF2B5EF4-FFF2-40B4-BE49-F238E27FC236}">
                <a16:creationId xmlns:a16="http://schemas.microsoft.com/office/drawing/2014/main" id="{EF212994-AACD-4164-8AD7-118841FD8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7" name="Oval 35">
            <a:extLst>
              <a:ext uri="{FF2B5EF4-FFF2-40B4-BE49-F238E27FC236}">
                <a16:creationId xmlns:a16="http://schemas.microsoft.com/office/drawing/2014/main" id="{C4EA531B-D1C8-451F-8F64-74C5E25AC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8" name="Oval 36">
            <a:extLst>
              <a:ext uri="{FF2B5EF4-FFF2-40B4-BE49-F238E27FC236}">
                <a16:creationId xmlns:a16="http://schemas.microsoft.com/office/drawing/2014/main" id="{C53BB788-CE18-4C69-A959-16F36BC4E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49" name="Oval 37">
            <a:extLst>
              <a:ext uri="{FF2B5EF4-FFF2-40B4-BE49-F238E27FC236}">
                <a16:creationId xmlns:a16="http://schemas.microsoft.com/office/drawing/2014/main" id="{75DE25BB-B7BD-4033-BFDB-60A1289E2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50" name="Oval 38">
            <a:extLst>
              <a:ext uri="{FF2B5EF4-FFF2-40B4-BE49-F238E27FC236}">
                <a16:creationId xmlns:a16="http://schemas.microsoft.com/office/drawing/2014/main" id="{3E09D872-2343-4BCC-8902-C842F9F99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51" name="Oval 39">
            <a:extLst>
              <a:ext uri="{FF2B5EF4-FFF2-40B4-BE49-F238E27FC236}">
                <a16:creationId xmlns:a16="http://schemas.microsoft.com/office/drawing/2014/main" id="{879AA37A-07A2-4CDB-A069-CBA322D64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52" name="Oval 40">
            <a:extLst>
              <a:ext uri="{FF2B5EF4-FFF2-40B4-BE49-F238E27FC236}">
                <a16:creationId xmlns:a16="http://schemas.microsoft.com/office/drawing/2014/main" id="{4943580C-C2F1-45A8-B290-7CCF4A1BA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53" name="Oval 41">
            <a:extLst>
              <a:ext uri="{FF2B5EF4-FFF2-40B4-BE49-F238E27FC236}">
                <a16:creationId xmlns:a16="http://schemas.microsoft.com/office/drawing/2014/main" id="{C84FE9B7-E606-486E-AE35-DE651769D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Oval 2">
            <a:extLst>
              <a:ext uri="{FF2B5EF4-FFF2-40B4-BE49-F238E27FC236}">
                <a16:creationId xmlns:a16="http://schemas.microsoft.com/office/drawing/2014/main" id="{D2ED2213-CA32-4D3C-9828-7CE64BAE0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39" name="Oval 3">
            <a:extLst>
              <a:ext uri="{FF2B5EF4-FFF2-40B4-BE49-F238E27FC236}">
                <a16:creationId xmlns:a16="http://schemas.microsoft.com/office/drawing/2014/main" id="{D6ACFF7E-FE33-4B3F-AD51-B94D424CF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>
                  <a:alpha val="50000"/>
                </a:srgbClr>
              </a:gs>
              <a:gs pos="100000">
                <a:srgbClr val="8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0" name="Oval 4">
            <a:extLst>
              <a:ext uri="{FF2B5EF4-FFF2-40B4-BE49-F238E27FC236}">
                <a16:creationId xmlns:a16="http://schemas.microsoft.com/office/drawing/2014/main" id="{9DDA923C-B942-4072-9309-720C583A4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>
                  <a:alpha val="50000"/>
                </a:srgbClr>
              </a:gs>
              <a:gs pos="100000">
                <a:srgbClr val="FF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1" name="Oval 5">
            <a:extLst>
              <a:ext uri="{FF2B5EF4-FFF2-40B4-BE49-F238E27FC236}">
                <a16:creationId xmlns:a16="http://schemas.microsoft.com/office/drawing/2014/main" id="{162F3475-738B-434E-80F6-46B7E29FC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>
                  <a:alpha val="50000"/>
                </a:srgbClr>
              </a:gs>
              <a:gs pos="100000">
                <a:srgbClr val="FF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2" name="Oval 6">
            <a:extLst>
              <a:ext uri="{FF2B5EF4-FFF2-40B4-BE49-F238E27FC236}">
                <a16:creationId xmlns:a16="http://schemas.microsoft.com/office/drawing/2014/main" id="{BB1CD4E3-C397-47B7-A19E-144447861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>
                  <a:alpha val="50000"/>
                </a:srgbClr>
              </a:gs>
              <a:gs pos="100000">
                <a:srgbClr val="FF99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3" name="Oval 7">
            <a:extLst>
              <a:ext uri="{FF2B5EF4-FFF2-40B4-BE49-F238E27FC236}">
                <a16:creationId xmlns:a16="http://schemas.microsoft.com/office/drawing/2014/main" id="{F91614E4-0D8E-4615-8277-3528C2402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>
                  <a:alpha val="50000"/>
                </a:srgbClr>
              </a:gs>
              <a:gs pos="100000">
                <a:srgbClr val="99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4" name="Oval 8">
            <a:extLst>
              <a:ext uri="{FF2B5EF4-FFF2-40B4-BE49-F238E27FC236}">
                <a16:creationId xmlns:a16="http://schemas.microsoft.com/office/drawing/2014/main" id="{1E330BB3-52D1-44FC-B180-3BD3387CE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>
                  <a:alpha val="50000"/>
                </a:srgbClr>
              </a:gs>
              <a:gs pos="100000">
                <a:srgbClr val="FF66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5" name="Oval 9">
            <a:extLst>
              <a:ext uri="{FF2B5EF4-FFF2-40B4-BE49-F238E27FC236}">
                <a16:creationId xmlns:a16="http://schemas.microsoft.com/office/drawing/2014/main" id="{C0FE07B6-64B4-4118-AF5F-D131D7254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>
                  <a:alpha val="50000"/>
                </a:srgbClr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6" name="Oval 10">
            <a:extLst>
              <a:ext uri="{FF2B5EF4-FFF2-40B4-BE49-F238E27FC236}">
                <a16:creationId xmlns:a16="http://schemas.microsoft.com/office/drawing/2014/main" id="{484D83DC-4AD3-47FD-BE7D-D5C67D58B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>
                  <a:alpha val="50000"/>
                </a:srgbClr>
              </a:gs>
              <a:gs pos="100000">
                <a:srgbClr val="FF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7" name="Oval 11">
            <a:extLst>
              <a:ext uri="{FF2B5EF4-FFF2-40B4-BE49-F238E27FC236}">
                <a16:creationId xmlns:a16="http://schemas.microsoft.com/office/drawing/2014/main" id="{465A3D7A-A134-4A7E-8D6C-BD74A46A8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>
                  <a:alpha val="50000"/>
                </a:srgbClr>
              </a:gs>
              <a:gs pos="100000">
                <a:srgbClr val="FFCC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8" name="Oval 12">
            <a:extLst>
              <a:ext uri="{FF2B5EF4-FFF2-40B4-BE49-F238E27FC236}">
                <a16:creationId xmlns:a16="http://schemas.microsoft.com/office/drawing/2014/main" id="{BBF112C4-6131-4DA7-820B-99073B57C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>
                  <a:alpha val="50000"/>
                </a:srgbClr>
              </a:gs>
              <a:gs pos="100000">
                <a:srgbClr val="33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9" name="Oval 13">
            <a:extLst>
              <a:ext uri="{FF2B5EF4-FFF2-40B4-BE49-F238E27FC236}">
                <a16:creationId xmlns:a16="http://schemas.microsoft.com/office/drawing/2014/main" id="{F8FD0EF5-11F1-45CB-B0DF-AA2CAD049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>
                  <a:alpha val="50000"/>
                </a:srgbClr>
              </a:gs>
              <a:gs pos="100000">
                <a:srgbClr val="8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0" name="Oval 14">
            <a:extLst>
              <a:ext uri="{FF2B5EF4-FFF2-40B4-BE49-F238E27FC236}">
                <a16:creationId xmlns:a16="http://schemas.microsoft.com/office/drawing/2014/main" id="{117478E2-49EB-4D18-808A-E44F16D45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>
                  <a:alpha val="50000"/>
                </a:srgbClr>
              </a:gs>
              <a:gs pos="100000">
                <a:srgbClr val="99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1" name="Oval 15">
            <a:extLst>
              <a:ext uri="{FF2B5EF4-FFF2-40B4-BE49-F238E27FC236}">
                <a16:creationId xmlns:a16="http://schemas.microsoft.com/office/drawing/2014/main" id="{96BD77C7-1A64-41B4-BCCE-E8F5D87A9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100000">
                <a:srgbClr val="FF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2" name="Oval 16">
            <a:extLst>
              <a:ext uri="{FF2B5EF4-FFF2-40B4-BE49-F238E27FC236}">
                <a16:creationId xmlns:a16="http://schemas.microsoft.com/office/drawing/2014/main" id="{78FD1B28-710E-45C1-AC2B-08DDD460A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>
                  <a:alpha val="50000"/>
                </a:srgbClr>
              </a:gs>
              <a:gs pos="100000">
                <a:srgbClr val="FFFF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3" name="Oval 17">
            <a:extLst>
              <a:ext uri="{FF2B5EF4-FFF2-40B4-BE49-F238E27FC236}">
                <a16:creationId xmlns:a16="http://schemas.microsoft.com/office/drawing/2014/main" id="{53327CF9-8120-4F37-B174-BE864E1F7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>
                  <a:alpha val="50000"/>
                </a:srgbClr>
              </a:gs>
              <a:gs pos="100000">
                <a:srgbClr val="0033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4" name="Oval 18">
            <a:extLst>
              <a:ext uri="{FF2B5EF4-FFF2-40B4-BE49-F238E27FC236}">
                <a16:creationId xmlns:a16="http://schemas.microsoft.com/office/drawing/2014/main" id="{7A34D3A3-378F-4CC4-89D3-436CED583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>
                  <a:alpha val="50000"/>
                </a:srgbClr>
              </a:gs>
              <a:gs pos="100000">
                <a:srgbClr val="008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5" name="Oval 19">
            <a:extLst>
              <a:ext uri="{FF2B5EF4-FFF2-40B4-BE49-F238E27FC236}">
                <a16:creationId xmlns:a16="http://schemas.microsoft.com/office/drawing/2014/main" id="{3E606161-5942-42F7-9F1E-8BDB569DA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>
                  <a:alpha val="50000"/>
                </a:srgbClr>
              </a:gs>
              <a:gs pos="100000">
                <a:srgbClr val="3399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6" name="Oval 20">
            <a:extLst>
              <a:ext uri="{FF2B5EF4-FFF2-40B4-BE49-F238E27FC236}">
                <a16:creationId xmlns:a16="http://schemas.microsoft.com/office/drawing/2014/main" id="{DD1D68BF-A480-4D5D-8FB1-1B984D3C0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>
                  <a:alpha val="50000"/>
                </a:srgbClr>
              </a:gs>
              <a:gs pos="100000">
                <a:srgbClr val="00FF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7" name="Oval 21">
            <a:extLst>
              <a:ext uri="{FF2B5EF4-FFF2-40B4-BE49-F238E27FC236}">
                <a16:creationId xmlns:a16="http://schemas.microsoft.com/office/drawing/2014/main" id="{8EC35FAA-93C6-47BC-B5A6-9CF291573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>
                  <a:alpha val="50000"/>
                </a:srgbClr>
              </a:gs>
              <a:gs pos="100000">
                <a:srgbClr val="CCFF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8" name="Oval 22">
            <a:extLst>
              <a:ext uri="{FF2B5EF4-FFF2-40B4-BE49-F238E27FC236}">
                <a16:creationId xmlns:a16="http://schemas.microsoft.com/office/drawing/2014/main" id="{32645AF9-826C-4867-B5C1-59133D83C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59" name="Oval 23">
            <a:extLst>
              <a:ext uri="{FF2B5EF4-FFF2-40B4-BE49-F238E27FC236}">
                <a16:creationId xmlns:a16="http://schemas.microsoft.com/office/drawing/2014/main" id="{BCA46C0C-D383-47B0-B29E-801D4E163A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>
                  <a:alpha val="50000"/>
                </a:srgbClr>
              </a:gs>
              <a:gs pos="100000">
                <a:srgbClr val="0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0" name="Oval 24">
            <a:extLst>
              <a:ext uri="{FF2B5EF4-FFF2-40B4-BE49-F238E27FC236}">
                <a16:creationId xmlns:a16="http://schemas.microsoft.com/office/drawing/2014/main" id="{7BEDFE83-247A-4D45-BCD3-7C9580851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>
                  <a:alpha val="50000"/>
                </a:srgbClr>
              </a:gs>
              <a:gs pos="100000">
                <a:srgbClr val="33CCCC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1" name="Oval 25">
            <a:extLst>
              <a:ext uri="{FF2B5EF4-FFF2-40B4-BE49-F238E27FC236}">
                <a16:creationId xmlns:a16="http://schemas.microsoft.com/office/drawing/2014/main" id="{953CFDF0-6DC5-42FF-8B96-9271EB737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>
                  <a:alpha val="50000"/>
                </a:srgbClr>
              </a:gs>
              <a:gs pos="100000">
                <a:srgbClr val="00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2" name="Oval 26">
            <a:extLst>
              <a:ext uri="{FF2B5EF4-FFF2-40B4-BE49-F238E27FC236}">
                <a16:creationId xmlns:a16="http://schemas.microsoft.com/office/drawing/2014/main" id="{CF2C3DD7-A137-423B-8194-AC4FC1642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50000"/>
                </a:srgbClr>
              </a:gs>
              <a:gs pos="100000">
                <a:srgbClr val="99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3" name="Oval 27">
            <a:extLst>
              <a:ext uri="{FF2B5EF4-FFF2-40B4-BE49-F238E27FC236}">
                <a16:creationId xmlns:a16="http://schemas.microsoft.com/office/drawing/2014/main" id="{49B02CF4-D35D-4CC0-8A13-E6CC0A36B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>
                  <a:alpha val="50000"/>
                </a:srgbClr>
              </a:gs>
              <a:gs pos="100000">
                <a:srgbClr val="0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4" name="Oval 28">
            <a:extLst>
              <a:ext uri="{FF2B5EF4-FFF2-40B4-BE49-F238E27FC236}">
                <a16:creationId xmlns:a16="http://schemas.microsoft.com/office/drawing/2014/main" id="{CCF1957B-C44A-48C0-BD56-D47E3B41A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>
                  <a:alpha val="50000"/>
                </a:srgbClr>
              </a:gs>
              <a:gs pos="100000">
                <a:srgbClr val="0000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5" name="Oval 29">
            <a:extLst>
              <a:ext uri="{FF2B5EF4-FFF2-40B4-BE49-F238E27FC236}">
                <a16:creationId xmlns:a16="http://schemas.microsoft.com/office/drawing/2014/main" id="{58AD4309-842A-4BBD-8A94-3BA58C4CD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>
                  <a:alpha val="50000"/>
                </a:srgbClr>
              </a:gs>
              <a:gs pos="100000">
                <a:srgbClr val="3366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6" name="Oval 30">
            <a:extLst>
              <a:ext uri="{FF2B5EF4-FFF2-40B4-BE49-F238E27FC236}">
                <a16:creationId xmlns:a16="http://schemas.microsoft.com/office/drawing/2014/main" id="{7A3D3D81-656F-4B43-B9D3-99014C879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>
                  <a:alpha val="50000"/>
                </a:srgbClr>
              </a:gs>
              <a:gs pos="100000">
                <a:srgbClr val="00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7" name="Oval 31">
            <a:extLst>
              <a:ext uri="{FF2B5EF4-FFF2-40B4-BE49-F238E27FC236}">
                <a16:creationId xmlns:a16="http://schemas.microsoft.com/office/drawing/2014/main" id="{D6A198E5-5F70-4F22-B23E-B4A4BE21C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50000"/>
                </a:srgbClr>
              </a:gs>
              <a:gs pos="100000">
                <a:srgbClr val="99CC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8" name="Oval 32">
            <a:extLst>
              <a:ext uri="{FF2B5EF4-FFF2-40B4-BE49-F238E27FC236}">
                <a16:creationId xmlns:a16="http://schemas.microsoft.com/office/drawing/2014/main" id="{C1DF2DDE-9AF1-4B8B-8991-BD86038DF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>
                  <a:alpha val="50000"/>
                </a:srgbClr>
              </a:gs>
              <a:gs pos="100000">
                <a:srgbClr val="3333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9" name="Oval 33">
            <a:extLst>
              <a:ext uri="{FF2B5EF4-FFF2-40B4-BE49-F238E27FC236}">
                <a16:creationId xmlns:a16="http://schemas.microsoft.com/office/drawing/2014/main" id="{59DEDE51-38B7-4AF2-8191-D3B8209A4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>
                  <a:alpha val="50000"/>
                </a:srgbClr>
              </a:gs>
              <a:gs pos="100000">
                <a:srgbClr val="666699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0" name="Oval 34">
            <a:extLst>
              <a:ext uri="{FF2B5EF4-FFF2-40B4-BE49-F238E27FC236}">
                <a16:creationId xmlns:a16="http://schemas.microsoft.com/office/drawing/2014/main" id="{A94D5DA2-8669-438E-8C2E-1E660B52C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>
                  <a:alpha val="50000"/>
                </a:srgbClr>
              </a:gs>
              <a:gs pos="100000">
                <a:srgbClr val="800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1" name="Oval 35">
            <a:extLst>
              <a:ext uri="{FF2B5EF4-FFF2-40B4-BE49-F238E27FC236}">
                <a16:creationId xmlns:a16="http://schemas.microsoft.com/office/drawing/2014/main" id="{8E4645B6-A278-4F22-8AD2-DE6468BF4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>
                  <a:alpha val="50000"/>
                </a:srgbClr>
              </a:gs>
              <a:gs pos="100000">
                <a:srgbClr val="99336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2" name="Oval 36">
            <a:extLst>
              <a:ext uri="{FF2B5EF4-FFF2-40B4-BE49-F238E27FC236}">
                <a16:creationId xmlns:a16="http://schemas.microsoft.com/office/drawing/2014/main" id="{6EBAB7BF-3A43-427A-B3A3-8B63B7B1A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>
                  <a:alpha val="50000"/>
                </a:srgbClr>
              </a:gs>
              <a:gs pos="100000">
                <a:srgbClr val="CC99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3" name="Oval 37">
            <a:extLst>
              <a:ext uri="{FF2B5EF4-FFF2-40B4-BE49-F238E27FC236}">
                <a16:creationId xmlns:a16="http://schemas.microsoft.com/office/drawing/2014/main" id="{239B519B-E326-4BF0-A5B3-BC782E910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>
                  <a:alpha val="50000"/>
                </a:srgbClr>
              </a:gs>
              <a:gs pos="100000">
                <a:srgbClr val="333333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4" name="Oval 38">
            <a:extLst>
              <a:ext uri="{FF2B5EF4-FFF2-40B4-BE49-F238E27FC236}">
                <a16:creationId xmlns:a16="http://schemas.microsoft.com/office/drawing/2014/main" id="{A7D356EC-DAF1-4568-94D0-E1AEF6D40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>
                  <a:alpha val="50000"/>
                </a:srgbClr>
              </a:gs>
              <a:gs pos="100000">
                <a:srgbClr val="80808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5" name="Oval 39">
            <a:extLst>
              <a:ext uri="{FF2B5EF4-FFF2-40B4-BE49-F238E27FC236}">
                <a16:creationId xmlns:a16="http://schemas.microsoft.com/office/drawing/2014/main" id="{419634B4-FF83-442F-A001-C8339A3BE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>
                  <a:alpha val="50000"/>
                </a:srgbClr>
              </a:gs>
              <a:gs pos="100000">
                <a:srgbClr val="969696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6" name="Oval 40">
            <a:extLst>
              <a:ext uri="{FF2B5EF4-FFF2-40B4-BE49-F238E27FC236}">
                <a16:creationId xmlns:a16="http://schemas.microsoft.com/office/drawing/2014/main" id="{0239DD71-CC14-4156-8251-502F93CB8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77" name="Oval 41">
            <a:extLst>
              <a:ext uri="{FF2B5EF4-FFF2-40B4-BE49-F238E27FC236}">
                <a16:creationId xmlns:a16="http://schemas.microsoft.com/office/drawing/2014/main" id="{B343ACF7-090E-41D2-9027-35549B3A1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Oval 2">
            <a:extLst>
              <a:ext uri="{FF2B5EF4-FFF2-40B4-BE49-F238E27FC236}">
                <a16:creationId xmlns:a16="http://schemas.microsoft.com/office/drawing/2014/main" id="{D174BE63-B55A-425C-86A1-13BDCF108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3" name="Oval 3">
            <a:extLst>
              <a:ext uri="{FF2B5EF4-FFF2-40B4-BE49-F238E27FC236}">
                <a16:creationId xmlns:a16="http://schemas.microsoft.com/office/drawing/2014/main" id="{E68BA027-27B0-4209-B635-D56AA404D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>
                  <a:alpha val="0"/>
                </a:srgbClr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4" name="Oval 4">
            <a:extLst>
              <a:ext uri="{FF2B5EF4-FFF2-40B4-BE49-F238E27FC236}">
                <a16:creationId xmlns:a16="http://schemas.microsoft.com/office/drawing/2014/main" id="{01143175-E358-4CB8-A601-15C2B2E93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>
                  <a:alpha val="0"/>
                </a:srgbClr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5" name="Oval 5">
            <a:extLst>
              <a:ext uri="{FF2B5EF4-FFF2-40B4-BE49-F238E27FC236}">
                <a16:creationId xmlns:a16="http://schemas.microsoft.com/office/drawing/2014/main" id="{320EAC4A-2C0E-4D36-81E2-7DDF8FEBB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>
                  <a:alpha val="0"/>
                </a:srgbClr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6" name="Oval 6">
            <a:extLst>
              <a:ext uri="{FF2B5EF4-FFF2-40B4-BE49-F238E27FC236}">
                <a16:creationId xmlns:a16="http://schemas.microsoft.com/office/drawing/2014/main" id="{FDC3CEE3-7826-4F00-B77D-1F59BCB6D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>
                  <a:alpha val="0"/>
                </a:srgbClr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7" name="Oval 7">
            <a:extLst>
              <a:ext uri="{FF2B5EF4-FFF2-40B4-BE49-F238E27FC236}">
                <a16:creationId xmlns:a16="http://schemas.microsoft.com/office/drawing/2014/main" id="{ABB85605-DF62-4D78-AF52-A07077953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>
                  <a:alpha val="0"/>
                </a:srgbClr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8" name="Oval 8">
            <a:extLst>
              <a:ext uri="{FF2B5EF4-FFF2-40B4-BE49-F238E27FC236}">
                <a16:creationId xmlns:a16="http://schemas.microsoft.com/office/drawing/2014/main" id="{71323BA6-B56B-4D87-B97C-ACB448921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9" name="Oval 9">
            <a:extLst>
              <a:ext uri="{FF2B5EF4-FFF2-40B4-BE49-F238E27FC236}">
                <a16:creationId xmlns:a16="http://schemas.microsoft.com/office/drawing/2014/main" id="{B7F16A17-51A7-4F82-927A-5AD5FE098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>
                  <a:alpha val="0"/>
                </a:srgbClr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0" name="Oval 10">
            <a:extLst>
              <a:ext uri="{FF2B5EF4-FFF2-40B4-BE49-F238E27FC236}">
                <a16:creationId xmlns:a16="http://schemas.microsoft.com/office/drawing/2014/main" id="{98BBE93C-F281-4FC2-9390-710BA34B5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>
                  <a:alpha val="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1" name="Oval 11">
            <a:extLst>
              <a:ext uri="{FF2B5EF4-FFF2-40B4-BE49-F238E27FC236}">
                <a16:creationId xmlns:a16="http://schemas.microsoft.com/office/drawing/2014/main" id="{CD676145-1862-401E-8974-4A3CE4DDD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>
                  <a:alpha val="0"/>
                </a:srgbClr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2" name="Oval 12">
            <a:extLst>
              <a:ext uri="{FF2B5EF4-FFF2-40B4-BE49-F238E27FC236}">
                <a16:creationId xmlns:a16="http://schemas.microsoft.com/office/drawing/2014/main" id="{D93D0728-FE6C-4784-80AA-D6B270684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>
                  <a:alpha val="0"/>
                </a:srgbClr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3" name="Oval 13">
            <a:extLst>
              <a:ext uri="{FF2B5EF4-FFF2-40B4-BE49-F238E27FC236}">
                <a16:creationId xmlns:a16="http://schemas.microsoft.com/office/drawing/2014/main" id="{E5F5C302-1A0A-44EF-A511-773290857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>
                  <a:alpha val="0"/>
                </a:srgbClr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4" name="Oval 14">
            <a:extLst>
              <a:ext uri="{FF2B5EF4-FFF2-40B4-BE49-F238E27FC236}">
                <a16:creationId xmlns:a16="http://schemas.microsoft.com/office/drawing/2014/main" id="{29C8EA5D-6CC6-49D4-8C80-C21E64FF6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>
                  <a:alpha val="0"/>
                </a:srgbClr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5" name="Oval 15">
            <a:extLst>
              <a:ext uri="{FF2B5EF4-FFF2-40B4-BE49-F238E27FC236}">
                <a16:creationId xmlns:a16="http://schemas.microsoft.com/office/drawing/2014/main" id="{149BB3E7-B5C5-445C-9566-6AA7B8F30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>
                  <a:alpha val="0"/>
                </a:srgbClr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6" name="Oval 16">
            <a:extLst>
              <a:ext uri="{FF2B5EF4-FFF2-40B4-BE49-F238E27FC236}">
                <a16:creationId xmlns:a16="http://schemas.microsoft.com/office/drawing/2014/main" id="{C9E4413B-B119-42FE-A82F-8ED01C2CB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>
                  <a:alpha val="0"/>
                </a:srgbClr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7" name="Oval 17">
            <a:extLst>
              <a:ext uri="{FF2B5EF4-FFF2-40B4-BE49-F238E27FC236}">
                <a16:creationId xmlns:a16="http://schemas.microsoft.com/office/drawing/2014/main" id="{27BD01DF-7CE4-4EE8-9CC1-26A22C4CB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>
                  <a:alpha val="0"/>
                </a:srgbClr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8" name="Oval 18">
            <a:extLst>
              <a:ext uri="{FF2B5EF4-FFF2-40B4-BE49-F238E27FC236}">
                <a16:creationId xmlns:a16="http://schemas.microsoft.com/office/drawing/2014/main" id="{60A3A979-4B41-4939-AA54-CADC4C65B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>
                  <a:alpha val="0"/>
                </a:srgbClr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79" name="Oval 19">
            <a:extLst>
              <a:ext uri="{FF2B5EF4-FFF2-40B4-BE49-F238E27FC236}">
                <a16:creationId xmlns:a16="http://schemas.microsoft.com/office/drawing/2014/main" id="{B9C6B7C4-4D76-426A-875E-1B852A3A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>
                  <a:alpha val="0"/>
                </a:srgbClr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0" name="Oval 20">
            <a:extLst>
              <a:ext uri="{FF2B5EF4-FFF2-40B4-BE49-F238E27FC236}">
                <a16:creationId xmlns:a16="http://schemas.microsoft.com/office/drawing/2014/main" id="{5D2F0D6F-F8A3-4E6B-A2FA-3BF3762D8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>
                  <a:alpha val="0"/>
                </a:srgbClr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1" name="Oval 21">
            <a:extLst>
              <a:ext uri="{FF2B5EF4-FFF2-40B4-BE49-F238E27FC236}">
                <a16:creationId xmlns:a16="http://schemas.microsoft.com/office/drawing/2014/main" id="{FFCA5611-EF88-4E1D-8F68-0F699CE3F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>
                  <a:alpha val="0"/>
                </a:srgbClr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2" name="Oval 22">
            <a:extLst>
              <a:ext uri="{FF2B5EF4-FFF2-40B4-BE49-F238E27FC236}">
                <a16:creationId xmlns:a16="http://schemas.microsoft.com/office/drawing/2014/main" id="{3C032658-CF94-4C39-8A03-41AE0D8C5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>
                  <a:alpha val="0"/>
                </a:srgbClr>
              </a:gs>
              <a:gs pos="100000">
                <a:srgbClr val="00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3" name="Oval 23">
            <a:extLst>
              <a:ext uri="{FF2B5EF4-FFF2-40B4-BE49-F238E27FC236}">
                <a16:creationId xmlns:a16="http://schemas.microsoft.com/office/drawing/2014/main" id="{E0EDE44C-D582-4453-8D99-7E0E128AE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>
                  <a:alpha val="0"/>
                </a:srgbClr>
              </a:gs>
              <a:gs pos="100000">
                <a:srgbClr val="0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4" name="Oval 24">
            <a:extLst>
              <a:ext uri="{FF2B5EF4-FFF2-40B4-BE49-F238E27FC236}">
                <a16:creationId xmlns:a16="http://schemas.microsoft.com/office/drawing/2014/main" id="{C7AF5D0D-6DDB-4FF7-8A53-B5D624717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>
                  <a:alpha val="0"/>
                </a:srgbClr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5" name="Oval 25">
            <a:extLst>
              <a:ext uri="{FF2B5EF4-FFF2-40B4-BE49-F238E27FC236}">
                <a16:creationId xmlns:a16="http://schemas.microsoft.com/office/drawing/2014/main" id="{653794EF-F7C5-43BA-8389-FC4C601D2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>
                  <a:alpha val="0"/>
                </a:srgbClr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6" name="Oval 26">
            <a:extLst>
              <a:ext uri="{FF2B5EF4-FFF2-40B4-BE49-F238E27FC236}">
                <a16:creationId xmlns:a16="http://schemas.microsoft.com/office/drawing/2014/main" id="{589CD0FE-35FE-4A43-AC6D-03DD787DD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0"/>
                </a:srgbClr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7" name="Oval 27">
            <a:extLst>
              <a:ext uri="{FF2B5EF4-FFF2-40B4-BE49-F238E27FC236}">
                <a16:creationId xmlns:a16="http://schemas.microsoft.com/office/drawing/2014/main" id="{166B4EC2-5DE8-4828-A769-E85619DFA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>
                  <a:alpha val="0"/>
                </a:srgbClr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8" name="Oval 28">
            <a:extLst>
              <a:ext uri="{FF2B5EF4-FFF2-40B4-BE49-F238E27FC236}">
                <a16:creationId xmlns:a16="http://schemas.microsoft.com/office/drawing/2014/main" id="{E2DEF7F7-DCF9-44F8-ACA8-B88DE7F96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>
                  <a:alpha val="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9" name="Oval 29">
            <a:extLst>
              <a:ext uri="{FF2B5EF4-FFF2-40B4-BE49-F238E27FC236}">
                <a16:creationId xmlns:a16="http://schemas.microsoft.com/office/drawing/2014/main" id="{3B1D6169-DB2E-47E2-A2A1-7E21CCBBB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>
                  <a:alpha val="0"/>
                </a:srgbClr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0" name="Oval 30">
            <a:extLst>
              <a:ext uri="{FF2B5EF4-FFF2-40B4-BE49-F238E27FC236}">
                <a16:creationId xmlns:a16="http://schemas.microsoft.com/office/drawing/2014/main" id="{1FCD2CE1-6726-4008-AFA2-687D1D388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>
                  <a:alpha val="0"/>
                </a:srgbClr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1" name="Oval 31">
            <a:extLst>
              <a:ext uri="{FF2B5EF4-FFF2-40B4-BE49-F238E27FC236}">
                <a16:creationId xmlns:a16="http://schemas.microsoft.com/office/drawing/2014/main" id="{C3C7431D-BD15-4F9D-849B-91105D585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0"/>
                </a:srgbClr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2" name="Oval 32">
            <a:extLst>
              <a:ext uri="{FF2B5EF4-FFF2-40B4-BE49-F238E27FC236}">
                <a16:creationId xmlns:a16="http://schemas.microsoft.com/office/drawing/2014/main" id="{F3AFC235-CC6F-461D-94C1-2630C53A8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>
                  <a:alpha val="0"/>
                </a:srgbClr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3" name="Oval 33">
            <a:extLst>
              <a:ext uri="{FF2B5EF4-FFF2-40B4-BE49-F238E27FC236}">
                <a16:creationId xmlns:a16="http://schemas.microsoft.com/office/drawing/2014/main" id="{423D1348-C22E-4382-A99D-C7B7F8A31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>
                  <a:alpha val="0"/>
                </a:srgbClr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4" name="Oval 34">
            <a:extLst>
              <a:ext uri="{FF2B5EF4-FFF2-40B4-BE49-F238E27FC236}">
                <a16:creationId xmlns:a16="http://schemas.microsoft.com/office/drawing/2014/main" id="{A30CF992-74F5-4E78-84D3-59D851371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>
                  <a:alpha val="0"/>
                </a:srgbClr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5" name="Oval 35">
            <a:extLst>
              <a:ext uri="{FF2B5EF4-FFF2-40B4-BE49-F238E27FC236}">
                <a16:creationId xmlns:a16="http://schemas.microsoft.com/office/drawing/2014/main" id="{C4461927-49E9-4ADF-B73A-AF894CAF0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>
                  <a:alpha val="0"/>
                </a:srgbClr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6" name="Oval 36">
            <a:extLst>
              <a:ext uri="{FF2B5EF4-FFF2-40B4-BE49-F238E27FC236}">
                <a16:creationId xmlns:a16="http://schemas.microsoft.com/office/drawing/2014/main" id="{F7A77B83-4443-46E7-BBD4-BD081529F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>
                  <a:alpha val="0"/>
                </a:srgbClr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7" name="Oval 37">
            <a:extLst>
              <a:ext uri="{FF2B5EF4-FFF2-40B4-BE49-F238E27FC236}">
                <a16:creationId xmlns:a16="http://schemas.microsoft.com/office/drawing/2014/main" id="{F4DA0CCC-87CA-447F-BF12-8163FEA8F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>
                  <a:alpha val="0"/>
                </a:srgbClr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8" name="Oval 38">
            <a:extLst>
              <a:ext uri="{FF2B5EF4-FFF2-40B4-BE49-F238E27FC236}">
                <a16:creationId xmlns:a16="http://schemas.microsoft.com/office/drawing/2014/main" id="{6CA14977-C9A3-460C-87C8-29A227E33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>
                  <a:alpha val="0"/>
                </a:srgbClr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99" name="Oval 39">
            <a:extLst>
              <a:ext uri="{FF2B5EF4-FFF2-40B4-BE49-F238E27FC236}">
                <a16:creationId xmlns:a16="http://schemas.microsoft.com/office/drawing/2014/main" id="{E3A65E63-D175-42DD-ADBA-7C555AAEC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>
                  <a:alpha val="0"/>
                </a:srgbClr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00" name="Oval 40">
            <a:extLst>
              <a:ext uri="{FF2B5EF4-FFF2-40B4-BE49-F238E27FC236}">
                <a16:creationId xmlns:a16="http://schemas.microsoft.com/office/drawing/2014/main" id="{9B2760BA-6015-4D84-A030-F2B83DE9E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>
                  <a:alpha val="0"/>
                </a:srgbClr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01" name="Oval 41">
            <a:extLst>
              <a:ext uri="{FF2B5EF4-FFF2-40B4-BE49-F238E27FC236}">
                <a16:creationId xmlns:a16="http://schemas.microsoft.com/office/drawing/2014/main" id="{73334942-A7BA-4F11-9EB6-143CD3066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Oval 2">
            <a:extLst>
              <a:ext uri="{FF2B5EF4-FFF2-40B4-BE49-F238E27FC236}">
                <a16:creationId xmlns:a16="http://schemas.microsoft.com/office/drawing/2014/main" id="{224CFEF5-1BDE-46A6-800A-CC259762A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87" name="Oval 3">
            <a:extLst>
              <a:ext uri="{FF2B5EF4-FFF2-40B4-BE49-F238E27FC236}">
                <a16:creationId xmlns:a16="http://schemas.microsoft.com/office/drawing/2014/main" id="{F678B3DA-BA62-4AFE-8318-BCA29F080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00">
                  <a:alpha val="0"/>
                </a:srgbClr>
              </a:gs>
              <a:gs pos="100000">
                <a:srgbClr val="800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88" name="Oval 4">
            <a:extLst>
              <a:ext uri="{FF2B5EF4-FFF2-40B4-BE49-F238E27FC236}">
                <a16:creationId xmlns:a16="http://schemas.microsoft.com/office/drawing/2014/main" id="{E478F7C4-69D9-497B-9C74-9235E198F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00">
                  <a:alpha val="0"/>
                </a:srgbClr>
              </a:gs>
              <a:gs pos="100000">
                <a:srgbClr val="FF0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89" name="Oval 5">
            <a:extLst>
              <a:ext uri="{FF2B5EF4-FFF2-40B4-BE49-F238E27FC236}">
                <a16:creationId xmlns:a16="http://schemas.microsoft.com/office/drawing/2014/main" id="{D90D5BAF-E618-4AB4-84CD-A839B5C9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00FF">
                  <a:alpha val="0"/>
                </a:srgbClr>
              </a:gs>
              <a:gs pos="100000">
                <a:srgbClr val="FF00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0" name="Oval 6">
            <a:extLst>
              <a:ext uri="{FF2B5EF4-FFF2-40B4-BE49-F238E27FC236}">
                <a16:creationId xmlns:a16="http://schemas.microsoft.com/office/drawing/2014/main" id="{8FFDDFDF-1F46-4601-8841-0C3BBC309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CC">
                  <a:alpha val="0"/>
                </a:srgbClr>
              </a:gs>
              <a:gs pos="100000">
                <a:srgbClr val="FF99CC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1" name="Oval 7">
            <a:extLst>
              <a:ext uri="{FF2B5EF4-FFF2-40B4-BE49-F238E27FC236}">
                <a16:creationId xmlns:a16="http://schemas.microsoft.com/office/drawing/2014/main" id="{7B1246FC-CFC3-4899-99D3-0FC515717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00">
                  <a:alpha val="0"/>
                </a:srgbClr>
              </a:gs>
              <a:gs pos="100000">
                <a:srgbClr val="9933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2" name="Oval 8">
            <a:extLst>
              <a:ext uri="{FF2B5EF4-FFF2-40B4-BE49-F238E27FC236}">
                <a16:creationId xmlns:a16="http://schemas.microsoft.com/office/drawing/2014/main" id="{3619AE5C-9802-48B6-9F37-910843542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3" name="Oval 9">
            <a:extLst>
              <a:ext uri="{FF2B5EF4-FFF2-40B4-BE49-F238E27FC236}">
                <a16:creationId xmlns:a16="http://schemas.microsoft.com/office/drawing/2014/main" id="{019181FD-EF0E-40FE-B4B9-947684779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9900">
                  <a:alpha val="0"/>
                </a:srgbClr>
              </a:gs>
              <a:gs pos="100000">
                <a:srgbClr val="FF99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4" name="Oval 10">
            <a:extLst>
              <a:ext uri="{FF2B5EF4-FFF2-40B4-BE49-F238E27FC236}">
                <a16:creationId xmlns:a16="http://schemas.microsoft.com/office/drawing/2014/main" id="{8DAC1D9B-684D-4D7D-AE59-6C68C148F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00">
                  <a:alpha val="0"/>
                </a:srgbClr>
              </a:gs>
              <a:gs pos="100000">
                <a:srgbClr val="FFCC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5" name="Oval 11">
            <a:extLst>
              <a:ext uri="{FF2B5EF4-FFF2-40B4-BE49-F238E27FC236}">
                <a16:creationId xmlns:a16="http://schemas.microsoft.com/office/drawing/2014/main" id="{7483D7C1-9315-48EA-BAE4-95772A4ED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CC99">
                  <a:alpha val="0"/>
                </a:srgbClr>
              </a:gs>
              <a:gs pos="100000">
                <a:srgbClr val="FFCC99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6" name="Oval 12">
            <a:extLst>
              <a:ext uri="{FF2B5EF4-FFF2-40B4-BE49-F238E27FC236}">
                <a16:creationId xmlns:a16="http://schemas.microsoft.com/office/drawing/2014/main" id="{79DC6AD8-AA82-485F-AEB1-354F474A7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00">
                  <a:alpha val="0"/>
                </a:srgbClr>
              </a:gs>
              <a:gs pos="100000">
                <a:srgbClr val="3333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7" name="Oval 13">
            <a:extLst>
              <a:ext uri="{FF2B5EF4-FFF2-40B4-BE49-F238E27FC236}">
                <a16:creationId xmlns:a16="http://schemas.microsoft.com/office/drawing/2014/main" id="{F2EBC7CA-C872-42CD-8231-849FA14AE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00">
                  <a:alpha val="0"/>
                </a:srgbClr>
              </a:gs>
              <a:gs pos="100000">
                <a:srgbClr val="808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8" name="Oval 14">
            <a:extLst>
              <a:ext uri="{FF2B5EF4-FFF2-40B4-BE49-F238E27FC236}">
                <a16:creationId xmlns:a16="http://schemas.microsoft.com/office/drawing/2014/main" id="{DB710A8C-8831-4596-B2D9-361AC8CD4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00">
                  <a:alpha val="0"/>
                </a:srgbClr>
              </a:gs>
              <a:gs pos="100000">
                <a:srgbClr val="99CC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99" name="Oval 15">
            <a:extLst>
              <a:ext uri="{FF2B5EF4-FFF2-40B4-BE49-F238E27FC236}">
                <a16:creationId xmlns:a16="http://schemas.microsoft.com/office/drawing/2014/main" id="{4FFA51EB-0655-490E-9033-72FD56D6D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00">
                  <a:alpha val="0"/>
                </a:srgbClr>
              </a:gs>
              <a:gs pos="100000">
                <a:srgbClr val="FFFF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0" name="Oval 16">
            <a:extLst>
              <a:ext uri="{FF2B5EF4-FFF2-40B4-BE49-F238E27FC236}">
                <a16:creationId xmlns:a16="http://schemas.microsoft.com/office/drawing/2014/main" id="{F7C51815-CFAF-425C-BE88-560F64B27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FFFF99">
                  <a:alpha val="0"/>
                </a:srgbClr>
              </a:gs>
              <a:gs pos="100000">
                <a:srgbClr val="FFFF99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1" name="Oval 17">
            <a:extLst>
              <a:ext uri="{FF2B5EF4-FFF2-40B4-BE49-F238E27FC236}">
                <a16:creationId xmlns:a16="http://schemas.microsoft.com/office/drawing/2014/main" id="{BC5D81D6-9333-43DE-AD46-27A87E766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00">
                  <a:alpha val="0"/>
                </a:srgbClr>
              </a:gs>
              <a:gs pos="100000">
                <a:srgbClr val="0033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2" name="Oval 18">
            <a:extLst>
              <a:ext uri="{FF2B5EF4-FFF2-40B4-BE49-F238E27FC236}">
                <a16:creationId xmlns:a16="http://schemas.microsoft.com/office/drawing/2014/main" id="{5F23CB48-24CC-4C7B-A192-98D93FBAA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00">
                  <a:alpha val="0"/>
                </a:srgbClr>
              </a:gs>
              <a:gs pos="100000">
                <a:srgbClr val="008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3" name="Oval 19">
            <a:extLst>
              <a:ext uri="{FF2B5EF4-FFF2-40B4-BE49-F238E27FC236}">
                <a16:creationId xmlns:a16="http://schemas.microsoft.com/office/drawing/2014/main" id="{4C42F754-0FE9-41E7-8755-4FC23F6A4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9966">
                  <a:alpha val="0"/>
                </a:srgbClr>
              </a:gs>
              <a:gs pos="100000">
                <a:srgbClr val="339966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4" name="Oval 20">
            <a:extLst>
              <a:ext uri="{FF2B5EF4-FFF2-40B4-BE49-F238E27FC236}">
                <a16:creationId xmlns:a16="http://schemas.microsoft.com/office/drawing/2014/main" id="{E868E5E2-3BF5-4D98-8F02-388B83977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00">
                  <a:alpha val="0"/>
                </a:srgbClr>
              </a:gs>
              <a:gs pos="100000">
                <a:srgbClr val="00FF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5" name="Oval 21">
            <a:extLst>
              <a:ext uri="{FF2B5EF4-FFF2-40B4-BE49-F238E27FC236}">
                <a16:creationId xmlns:a16="http://schemas.microsoft.com/office/drawing/2014/main" id="{53B88C24-F6AA-4F0A-BEB0-9BFC16146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FFCC">
                  <a:alpha val="0"/>
                </a:srgbClr>
              </a:gs>
              <a:gs pos="100000">
                <a:srgbClr val="CCFFCC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6" name="Oval 22">
            <a:extLst>
              <a:ext uri="{FF2B5EF4-FFF2-40B4-BE49-F238E27FC236}">
                <a16:creationId xmlns:a16="http://schemas.microsoft.com/office/drawing/2014/main" id="{4876C665-CABE-446F-977E-7A43EEA10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3366">
                  <a:alpha val="0"/>
                </a:srgbClr>
              </a:gs>
              <a:gs pos="100000">
                <a:srgbClr val="003366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7" name="Oval 23">
            <a:extLst>
              <a:ext uri="{FF2B5EF4-FFF2-40B4-BE49-F238E27FC236}">
                <a16:creationId xmlns:a16="http://schemas.microsoft.com/office/drawing/2014/main" id="{9FD4FF04-24FF-4775-9392-6C2C16E2B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8080">
                  <a:alpha val="0"/>
                </a:srgbClr>
              </a:gs>
              <a:gs pos="100000">
                <a:srgbClr val="00808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8" name="Oval 24">
            <a:extLst>
              <a:ext uri="{FF2B5EF4-FFF2-40B4-BE49-F238E27FC236}">
                <a16:creationId xmlns:a16="http://schemas.microsoft.com/office/drawing/2014/main" id="{F94CA3E6-619C-4A1C-8440-D586D86D0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CCCC">
                  <a:alpha val="0"/>
                </a:srgbClr>
              </a:gs>
              <a:gs pos="100000">
                <a:srgbClr val="33CCCC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09" name="Oval 25">
            <a:extLst>
              <a:ext uri="{FF2B5EF4-FFF2-40B4-BE49-F238E27FC236}">
                <a16:creationId xmlns:a16="http://schemas.microsoft.com/office/drawing/2014/main" id="{9621339B-E068-4BA0-ADF6-20CC030E3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FFFF">
                  <a:alpha val="0"/>
                </a:srgbClr>
              </a:gs>
              <a:gs pos="100000">
                <a:srgbClr val="00FF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0" name="Oval 26">
            <a:extLst>
              <a:ext uri="{FF2B5EF4-FFF2-40B4-BE49-F238E27FC236}">
                <a16:creationId xmlns:a16="http://schemas.microsoft.com/office/drawing/2014/main" id="{93F27D76-82F8-4FFB-8092-CCFEF986F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1" name="Oval 27">
            <a:extLst>
              <a:ext uri="{FF2B5EF4-FFF2-40B4-BE49-F238E27FC236}">
                <a16:creationId xmlns:a16="http://schemas.microsoft.com/office/drawing/2014/main" id="{D61FBC18-9E26-4E91-8310-FDC328669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80">
                  <a:alpha val="0"/>
                </a:srgbClr>
              </a:gs>
              <a:gs pos="100000">
                <a:srgbClr val="00008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2" name="Oval 28">
            <a:extLst>
              <a:ext uri="{FF2B5EF4-FFF2-40B4-BE49-F238E27FC236}">
                <a16:creationId xmlns:a16="http://schemas.microsoft.com/office/drawing/2014/main" id="{F9FF681C-DABD-4111-B00F-2345D7D89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00FF">
                  <a:alpha val="0"/>
                </a:srgbClr>
              </a:gs>
              <a:gs pos="100000">
                <a:srgbClr val="0000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3" name="Oval 29">
            <a:extLst>
              <a:ext uri="{FF2B5EF4-FFF2-40B4-BE49-F238E27FC236}">
                <a16:creationId xmlns:a16="http://schemas.microsoft.com/office/drawing/2014/main" id="{44ED5365-66D5-4D4C-8ED8-6C5F7BB30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66FF">
                  <a:alpha val="0"/>
                </a:srgbClr>
              </a:gs>
              <a:gs pos="100000">
                <a:srgbClr val="3366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4" name="Oval 30">
            <a:extLst>
              <a:ext uri="{FF2B5EF4-FFF2-40B4-BE49-F238E27FC236}">
                <a16:creationId xmlns:a16="http://schemas.microsoft.com/office/drawing/2014/main" id="{F80B6D5D-E834-4622-A2FF-A45275301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00CCFF">
                  <a:alpha val="0"/>
                </a:srgbClr>
              </a:gs>
              <a:gs pos="100000">
                <a:srgbClr val="00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5" name="Oval 31">
            <a:extLst>
              <a:ext uri="{FF2B5EF4-FFF2-40B4-BE49-F238E27FC236}">
                <a16:creationId xmlns:a16="http://schemas.microsoft.com/office/drawing/2014/main" id="{E097C901-317F-4DA8-9B08-0B7C41170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CCFF">
                  <a:alpha val="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6" name="Oval 32">
            <a:extLst>
              <a:ext uri="{FF2B5EF4-FFF2-40B4-BE49-F238E27FC236}">
                <a16:creationId xmlns:a16="http://schemas.microsoft.com/office/drawing/2014/main" id="{0C3BC3F3-EE65-48FE-9DA3-DE60B1A9D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99">
                  <a:alpha val="0"/>
                </a:srgbClr>
              </a:gs>
              <a:gs pos="100000">
                <a:srgbClr val="333399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7" name="Oval 33">
            <a:extLst>
              <a:ext uri="{FF2B5EF4-FFF2-40B4-BE49-F238E27FC236}">
                <a16:creationId xmlns:a16="http://schemas.microsoft.com/office/drawing/2014/main" id="{8104C0B4-A4D9-4E3D-AABE-91DEEFFD3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666699">
                  <a:alpha val="0"/>
                </a:srgbClr>
              </a:gs>
              <a:gs pos="100000">
                <a:srgbClr val="666699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8" name="Oval 34">
            <a:extLst>
              <a:ext uri="{FF2B5EF4-FFF2-40B4-BE49-F238E27FC236}">
                <a16:creationId xmlns:a16="http://schemas.microsoft.com/office/drawing/2014/main" id="{4F298763-9DCA-438A-8689-46B3A5A6F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0080">
                  <a:alpha val="0"/>
                </a:srgbClr>
              </a:gs>
              <a:gs pos="100000">
                <a:srgbClr val="80008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19" name="Oval 35">
            <a:extLst>
              <a:ext uri="{FF2B5EF4-FFF2-40B4-BE49-F238E27FC236}">
                <a16:creationId xmlns:a16="http://schemas.microsoft.com/office/drawing/2014/main" id="{B2A96004-D790-4AFB-83C0-C185D0D26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93366">
                  <a:alpha val="0"/>
                </a:srgbClr>
              </a:gs>
              <a:gs pos="100000">
                <a:srgbClr val="993366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0" name="Oval 36">
            <a:extLst>
              <a:ext uri="{FF2B5EF4-FFF2-40B4-BE49-F238E27FC236}">
                <a16:creationId xmlns:a16="http://schemas.microsoft.com/office/drawing/2014/main" id="{AC330813-DF85-4C3C-9012-AB13A9F5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C99FF">
                  <a:alpha val="0"/>
                </a:srgbClr>
              </a:gs>
              <a:gs pos="100000">
                <a:srgbClr val="CC99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1" name="Oval 37">
            <a:extLst>
              <a:ext uri="{FF2B5EF4-FFF2-40B4-BE49-F238E27FC236}">
                <a16:creationId xmlns:a16="http://schemas.microsoft.com/office/drawing/2014/main" id="{2B3BE77C-A573-47E9-BEF4-C67D3D9B9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334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333333">
                  <a:alpha val="0"/>
                </a:srgbClr>
              </a:gs>
              <a:gs pos="100000">
                <a:srgbClr val="333333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2" name="Oval 38">
            <a:extLst>
              <a:ext uri="{FF2B5EF4-FFF2-40B4-BE49-F238E27FC236}">
                <a16:creationId xmlns:a16="http://schemas.microsoft.com/office/drawing/2014/main" id="{C202A384-DE9E-440C-9368-43D950D07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808080">
                  <a:alpha val="0"/>
                </a:srgbClr>
              </a:gs>
              <a:gs pos="100000">
                <a:srgbClr val="80808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3" name="Oval 39">
            <a:extLst>
              <a:ext uri="{FF2B5EF4-FFF2-40B4-BE49-F238E27FC236}">
                <a16:creationId xmlns:a16="http://schemas.microsoft.com/office/drawing/2014/main" id="{D06E8CDD-2222-4799-8506-01C402095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9718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969696">
                  <a:alpha val="0"/>
                </a:srgbClr>
              </a:gs>
              <a:gs pos="100000">
                <a:srgbClr val="969696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4" name="Oval 40">
            <a:extLst>
              <a:ext uri="{FF2B5EF4-FFF2-40B4-BE49-F238E27FC236}">
                <a16:creationId xmlns:a16="http://schemas.microsoft.com/office/drawing/2014/main" id="{FA8AFB6C-AE34-4962-8518-FE007C945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191000"/>
            <a:ext cx="1143000" cy="1143000"/>
          </a:xfrm>
          <a:prstGeom prst="ellipse">
            <a:avLst/>
          </a:prstGeom>
          <a:gradFill rotWithShape="1">
            <a:gsLst>
              <a:gs pos="0">
                <a:srgbClr val="C0C0C0">
                  <a:alpha val="0"/>
                </a:srgbClr>
              </a:gs>
              <a:gs pos="100000">
                <a:srgbClr val="C0C0C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25" name="Oval 41">
            <a:extLst>
              <a:ext uri="{FF2B5EF4-FFF2-40B4-BE49-F238E27FC236}">
                <a16:creationId xmlns:a16="http://schemas.microsoft.com/office/drawing/2014/main" id="{9C41995F-FF74-4D9A-B9A1-C35B3E983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410200"/>
            <a:ext cx="1143000" cy="1143000"/>
          </a:xfrm>
          <a:prstGeom prst="ellipse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46275"/>
                  <a:invGamma/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>
            <a:extLst>
              <a:ext uri="{FF2B5EF4-FFF2-40B4-BE49-F238E27FC236}">
                <a16:creationId xmlns:a16="http://schemas.microsoft.com/office/drawing/2014/main" id="{6226CD34-9499-4835-85AF-EEDFD000B10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" y="533400"/>
            <a:ext cx="1143000" cy="1143000"/>
            <a:chOff x="144" y="96"/>
            <a:chExt cx="864" cy="864"/>
          </a:xfrm>
        </p:grpSpPr>
        <p:sp>
          <p:nvSpPr>
            <p:cNvPr id="68611" name="Oval 3">
              <a:extLst>
                <a:ext uri="{FF2B5EF4-FFF2-40B4-BE49-F238E27FC236}">
                  <a16:creationId xmlns:a16="http://schemas.microsoft.com/office/drawing/2014/main" id="{2C0D0538-F0DC-46B2-94DE-BAE11201C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2" name="Oval 4">
              <a:extLst>
                <a:ext uri="{FF2B5EF4-FFF2-40B4-BE49-F238E27FC236}">
                  <a16:creationId xmlns:a16="http://schemas.microsoft.com/office/drawing/2014/main" id="{054823D0-0169-42A0-B74D-1B09A03988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13" name="Group 5">
            <a:extLst>
              <a:ext uri="{FF2B5EF4-FFF2-40B4-BE49-F238E27FC236}">
                <a16:creationId xmlns:a16="http://schemas.microsoft.com/office/drawing/2014/main" id="{67B178BA-D4EA-4B3B-9CB2-916644BD22C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" y="1752600"/>
            <a:ext cx="1143000" cy="1143000"/>
            <a:chOff x="144" y="96"/>
            <a:chExt cx="864" cy="864"/>
          </a:xfrm>
        </p:grpSpPr>
        <p:sp>
          <p:nvSpPr>
            <p:cNvPr id="68614" name="Oval 6">
              <a:extLst>
                <a:ext uri="{FF2B5EF4-FFF2-40B4-BE49-F238E27FC236}">
                  <a16:creationId xmlns:a16="http://schemas.microsoft.com/office/drawing/2014/main" id="{A124660B-4E0B-475D-A12A-B8AD0968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5" name="Oval 7">
              <a:extLst>
                <a:ext uri="{FF2B5EF4-FFF2-40B4-BE49-F238E27FC236}">
                  <a16:creationId xmlns:a16="http://schemas.microsoft.com/office/drawing/2014/main" id="{C211B418-9205-42E2-81C8-5D73B75484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16" name="Group 8">
            <a:extLst>
              <a:ext uri="{FF2B5EF4-FFF2-40B4-BE49-F238E27FC236}">
                <a16:creationId xmlns:a16="http://schemas.microsoft.com/office/drawing/2014/main" id="{05598CD4-CA1D-4D6A-A2CC-447B105A077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" y="2971800"/>
            <a:ext cx="1143000" cy="1143000"/>
            <a:chOff x="144" y="96"/>
            <a:chExt cx="864" cy="864"/>
          </a:xfrm>
        </p:grpSpPr>
        <p:sp>
          <p:nvSpPr>
            <p:cNvPr id="68617" name="Oval 9">
              <a:extLst>
                <a:ext uri="{FF2B5EF4-FFF2-40B4-BE49-F238E27FC236}">
                  <a16:creationId xmlns:a16="http://schemas.microsoft.com/office/drawing/2014/main" id="{6026A040-F666-4BA0-BA30-A072C8A71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8" name="Oval 10">
              <a:extLst>
                <a:ext uri="{FF2B5EF4-FFF2-40B4-BE49-F238E27FC236}">
                  <a16:creationId xmlns:a16="http://schemas.microsoft.com/office/drawing/2014/main" id="{1E3047D4-6518-4243-B97D-5C2B24F17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19" name="Group 11">
            <a:extLst>
              <a:ext uri="{FF2B5EF4-FFF2-40B4-BE49-F238E27FC236}">
                <a16:creationId xmlns:a16="http://schemas.microsoft.com/office/drawing/2014/main" id="{141B9FD3-B8E1-4096-AAFF-CC9E4F7F9A5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" y="4191000"/>
            <a:ext cx="1143000" cy="1143000"/>
            <a:chOff x="144" y="96"/>
            <a:chExt cx="864" cy="864"/>
          </a:xfrm>
        </p:grpSpPr>
        <p:sp>
          <p:nvSpPr>
            <p:cNvPr id="68620" name="Oval 12">
              <a:extLst>
                <a:ext uri="{FF2B5EF4-FFF2-40B4-BE49-F238E27FC236}">
                  <a16:creationId xmlns:a16="http://schemas.microsoft.com/office/drawing/2014/main" id="{A09733AB-6B02-4DA8-81C8-046EC0B1B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1" name="Oval 13">
              <a:extLst>
                <a:ext uri="{FF2B5EF4-FFF2-40B4-BE49-F238E27FC236}">
                  <a16:creationId xmlns:a16="http://schemas.microsoft.com/office/drawing/2014/main" id="{B70B7BA1-9383-4EC7-967C-E46885024C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22" name="Group 14">
            <a:extLst>
              <a:ext uri="{FF2B5EF4-FFF2-40B4-BE49-F238E27FC236}">
                <a16:creationId xmlns:a16="http://schemas.microsoft.com/office/drawing/2014/main" id="{6E3BCCB7-DFEA-4AB4-A309-333564BAC49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" y="5410200"/>
            <a:ext cx="1143000" cy="1143000"/>
            <a:chOff x="144" y="96"/>
            <a:chExt cx="864" cy="864"/>
          </a:xfrm>
        </p:grpSpPr>
        <p:sp>
          <p:nvSpPr>
            <p:cNvPr id="68623" name="Oval 15">
              <a:extLst>
                <a:ext uri="{FF2B5EF4-FFF2-40B4-BE49-F238E27FC236}">
                  <a16:creationId xmlns:a16="http://schemas.microsoft.com/office/drawing/2014/main" id="{F9D068A5-64A8-4960-9F50-0ED1D8FCB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4" name="Oval 16">
              <a:extLst>
                <a:ext uri="{FF2B5EF4-FFF2-40B4-BE49-F238E27FC236}">
                  <a16:creationId xmlns:a16="http://schemas.microsoft.com/office/drawing/2014/main" id="{26F811CD-D601-4EBB-9ADD-A6636714C0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25" name="Group 17">
            <a:extLst>
              <a:ext uri="{FF2B5EF4-FFF2-40B4-BE49-F238E27FC236}">
                <a16:creationId xmlns:a16="http://schemas.microsoft.com/office/drawing/2014/main" id="{E54F2073-EB9C-4628-863D-60264F6B315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71600" y="533400"/>
            <a:ext cx="1143000" cy="1143000"/>
            <a:chOff x="144" y="96"/>
            <a:chExt cx="864" cy="864"/>
          </a:xfrm>
        </p:grpSpPr>
        <p:sp>
          <p:nvSpPr>
            <p:cNvPr id="68626" name="Oval 18">
              <a:extLst>
                <a:ext uri="{FF2B5EF4-FFF2-40B4-BE49-F238E27FC236}">
                  <a16:creationId xmlns:a16="http://schemas.microsoft.com/office/drawing/2014/main" id="{C656DE89-6687-40AD-BA67-40BD1464E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7" name="Oval 19">
              <a:extLst>
                <a:ext uri="{FF2B5EF4-FFF2-40B4-BE49-F238E27FC236}">
                  <a16:creationId xmlns:a16="http://schemas.microsoft.com/office/drawing/2014/main" id="{DE150F83-720F-463C-B306-2AA6084E3B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28" name="Group 20">
            <a:extLst>
              <a:ext uri="{FF2B5EF4-FFF2-40B4-BE49-F238E27FC236}">
                <a16:creationId xmlns:a16="http://schemas.microsoft.com/office/drawing/2014/main" id="{3BD2922D-1C06-462C-B4C3-431D63F7C14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71600" y="1752600"/>
            <a:ext cx="1143000" cy="1143000"/>
            <a:chOff x="144" y="96"/>
            <a:chExt cx="864" cy="864"/>
          </a:xfrm>
        </p:grpSpPr>
        <p:sp>
          <p:nvSpPr>
            <p:cNvPr id="68629" name="Oval 21">
              <a:extLst>
                <a:ext uri="{FF2B5EF4-FFF2-40B4-BE49-F238E27FC236}">
                  <a16:creationId xmlns:a16="http://schemas.microsoft.com/office/drawing/2014/main" id="{0447A889-6631-42C4-9287-656E6C81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0" name="Oval 22">
              <a:extLst>
                <a:ext uri="{FF2B5EF4-FFF2-40B4-BE49-F238E27FC236}">
                  <a16:creationId xmlns:a16="http://schemas.microsoft.com/office/drawing/2014/main" id="{B3318335-967D-46DC-A0E8-57AE86963C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1" name="Group 23">
            <a:extLst>
              <a:ext uri="{FF2B5EF4-FFF2-40B4-BE49-F238E27FC236}">
                <a16:creationId xmlns:a16="http://schemas.microsoft.com/office/drawing/2014/main" id="{54BD789A-FDCC-4997-862A-4E907380048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71600" y="2971800"/>
            <a:ext cx="1143000" cy="1143000"/>
            <a:chOff x="144" y="96"/>
            <a:chExt cx="864" cy="864"/>
          </a:xfrm>
        </p:grpSpPr>
        <p:sp>
          <p:nvSpPr>
            <p:cNvPr id="68632" name="Oval 24">
              <a:extLst>
                <a:ext uri="{FF2B5EF4-FFF2-40B4-BE49-F238E27FC236}">
                  <a16:creationId xmlns:a16="http://schemas.microsoft.com/office/drawing/2014/main" id="{69BC2857-A419-42EC-8D2C-FF1ADEFF6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3" name="Oval 25">
              <a:extLst>
                <a:ext uri="{FF2B5EF4-FFF2-40B4-BE49-F238E27FC236}">
                  <a16:creationId xmlns:a16="http://schemas.microsoft.com/office/drawing/2014/main" id="{B17339AC-2291-475B-BF63-30CFB02532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4" name="Group 26">
            <a:extLst>
              <a:ext uri="{FF2B5EF4-FFF2-40B4-BE49-F238E27FC236}">
                <a16:creationId xmlns:a16="http://schemas.microsoft.com/office/drawing/2014/main" id="{F411CD52-8EB8-449B-8B25-FE35BD7FF2A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71600" y="4191000"/>
            <a:ext cx="1143000" cy="1143000"/>
            <a:chOff x="144" y="96"/>
            <a:chExt cx="864" cy="864"/>
          </a:xfrm>
        </p:grpSpPr>
        <p:sp>
          <p:nvSpPr>
            <p:cNvPr id="68635" name="Oval 27">
              <a:extLst>
                <a:ext uri="{FF2B5EF4-FFF2-40B4-BE49-F238E27FC236}">
                  <a16:creationId xmlns:a16="http://schemas.microsoft.com/office/drawing/2014/main" id="{ACE603B6-69AF-4835-8BD8-31470D12F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6" name="Oval 28">
              <a:extLst>
                <a:ext uri="{FF2B5EF4-FFF2-40B4-BE49-F238E27FC236}">
                  <a16:creationId xmlns:a16="http://schemas.microsoft.com/office/drawing/2014/main" id="{3C631813-62B6-46D4-914B-E4E81A11E1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7" name="Group 29">
            <a:extLst>
              <a:ext uri="{FF2B5EF4-FFF2-40B4-BE49-F238E27FC236}">
                <a16:creationId xmlns:a16="http://schemas.microsoft.com/office/drawing/2014/main" id="{C63EC893-867E-4FA0-A809-8636A11A62C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71600" y="5410200"/>
            <a:ext cx="1143000" cy="1143000"/>
            <a:chOff x="144" y="96"/>
            <a:chExt cx="864" cy="864"/>
          </a:xfrm>
        </p:grpSpPr>
        <p:sp>
          <p:nvSpPr>
            <p:cNvPr id="68638" name="Oval 30">
              <a:extLst>
                <a:ext uri="{FF2B5EF4-FFF2-40B4-BE49-F238E27FC236}">
                  <a16:creationId xmlns:a16="http://schemas.microsoft.com/office/drawing/2014/main" id="{8612A577-9407-4E53-9C09-60284F5E9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9" name="Oval 31">
              <a:extLst>
                <a:ext uri="{FF2B5EF4-FFF2-40B4-BE49-F238E27FC236}">
                  <a16:creationId xmlns:a16="http://schemas.microsoft.com/office/drawing/2014/main" id="{F13E4156-CE19-4EDB-8B7A-A4107BFA61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0" name="Group 32">
            <a:extLst>
              <a:ext uri="{FF2B5EF4-FFF2-40B4-BE49-F238E27FC236}">
                <a16:creationId xmlns:a16="http://schemas.microsoft.com/office/drawing/2014/main" id="{E6D35395-CD07-40D2-95BF-BE9A5E73F3B7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590800" y="533400"/>
            <a:ext cx="1143000" cy="1143000"/>
            <a:chOff x="144" y="96"/>
            <a:chExt cx="864" cy="864"/>
          </a:xfrm>
        </p:grpSpPr>
        <p:sp>
          <p:nvSpPr>
            <p:cNvPr id="68641" name="Oval 33">
              <a:extLst>
                <a:ext uri="{FF2B5EF4-FFF2-40B4-BE49-F238E27FC236}">
                  <a16:creationId xmlns:a16="http://schemas.microsoft.com/office/drawing/2014/main" id="{622E92B7-6F02-4D85-9087-EF6AC2E3D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2" name="Oval 34">
              <a:extLst>
                <a:ext uri="{FF2B5EF4-FFF2-40B4-BE49-F238E27FC236}">
                  <a16:creationId xmlns:a16="http://schemas.microsoft.com/office/drawing/2014/main" id="{A9E4D971-6DD9-4859-AE4D-CE20C19B43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3" name="Group 35">
            <a:extLst>
              <a:ext uri="{FF2B5EF4-FFF2-40B4-BE49-F238E27FC236}">
                <a16:creationId xmlns:a16="http://schemas.microsoft.com/office/drawing/2014/main" id="{AFC98D31-F42B-4FAB-B47D-D8504FC7A11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590800" y="1752600"/>
            <a:ext cx="1143000" cy="1143000"/>
            <a:chOff x="144" y="96"/>
            <a:chExt cx="864" cy="864"/>
          </a:xfrm>
        </p:grpSpPr>
        <p:sp>
          <p:nvSpPr>
            <p:cNvPr id="68644" name="Oval 36">
              <a:extLst>
                <a:ext uri="{FF2B5EF4-FFF2-40B4-BE49-F238E27FC236}">
                  <a16:creationId xmlns:a16="http://schemas.microsoft.com/office/drawing/2014/main" id="{0B49EE61-47F5-4B14-BE20-CB446F2AE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5" name="Oval 37">
              <a:extLst>
                <a:ext uri="{FF2B5EF4-FFF2-40B4-BE49-F238E27FC236}">
                  <a16:creationId xmlns:a16="http://schemas.microsoft.com/office/drawing/2014/main" id="{43B43B96-1773-4622-A6B7-05137FFC5C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6" name="Group 38">
            <a:extLst>
              <a:ext uri="{FF2B5EF4-FFF2-40B4-BE49-F238E27FC236}">
                <a16:creationId xmlns:a16="http://schemas.microsoft.com/office/drawing/2014/main" id="{47641085-C983-4DE7-88CC-76ED4631CD34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590800" y="2971800"/>
            <a:ext cx="1143000" cy="1143000"/>
            <a:chOff x="144" y="96"/>
            <a:chExt cx="864" cy="864"/>
          </a:xfrm>
        </p:grpSpPr>
        <p:sp>
          <p:nvSpPr>
            <p:cNvPr id="68647" name="Oval 39">
              <a:extLst>
                <a:ext uri="{FF2B5EF4-FFF2-40B4-BE49-F238E27FC236}">
                  <a16:creationId xmlns:a16="http://schemas.microsoft.com/office/drawing/2014/main" id="{FE2B29AF-E330-489A-946F-15EEC70F2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8" name="Oval 40">
              <a:extLst>
                <a:ext uri="{FF2B5EF4-FFF2-40B4-BE49-F238E27FC236}">
                  <a16:creationId xmlns:a16="http://schemas.microsoft.com/office/drawing/2014/main" id="{2C4AAC35-E37E-4D2A-9D8B-02C04DDB4C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9" name="Group 41">
            <a:extLst>
              <a:ext uri="{FF2B5EF4-FFF2-40B4-BE49-F238E27FC236}">
                <a16:creationId xmlns:a16="http://schemas.microsoft.com/office/drawing/2014/main" id="{C0A80123-241A-46A6-B478-5CFD1BD0DDFB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590800" y="4191000"/>
            <a:ext cx="1143000" cy="1143000"/>
            <a:chOff x="144" y="96"/>
            <a:chExt cx="864" cy="864"/>
          </a:xfrm>
        </p:grpSpPr>
        <p:sp>
          <p:nvSpPr>
            <p:cNvPr id="68650" name="Oval 42">
              <a:extLst>
                <a:ext uri="{FF2B5EF4-FFF2-40B4-BE49-F238E27FC236}">
                  <a16:creationId xmlns:a16="http://schemas.microsoft.com/office/drawing/2014/main" id="{66349A59-F502-4CBE-8C34-6139148DC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1" name="Oval 43">
              <a:extLst>
                <a:ext uri="{FF2B5EF4-FFF2-40B4-BE49-F238E27FC236}">
                  <a16:creationId xmlns:a16="http://schemas.microsoft.com/office/drawing/2014/main" id="{DBAD9579-F272-4688-BB50-F0E819661E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2" name="Group 44">
            <a:extLst>
              <a:ext uri="{FF2B5EF4-FFF2-40B4-BE49-F238E27FC236}">
                <a16:creationId xmlns:a16="http://schemas.microsoft.com/office/drawing/2014/main" id="{EA1856D8-BA49-433B-9C31-30FCFC35F84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590800" y="5410200"/>
            <a:ext cx="1143000" cy="1143000"/>
            <a:chOff x="144" y="96"/>
            <a:chExt cx="864" cy="864"/>
          </a:xfrm>
        </p:grpSpPr>
        <p:sp>
          <p:nvSpPr>
            <p:cNvPr id="68653" name="Oval 45">
              <a:extLst>
                <a:ext uri="{FF2B5EF4-FFF2-40B4-BE49-F238E27FC236}">
                  <a16:creationId xmlns:a16="http://schemas.microsoft.com/office/drawing/2014/main" id="{22038EDD-55BA-45B9-95E4-FC1C74800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4" name="Oval 46">
              <a:extLst>
                <a:ext uri="{FF2B5EF4-FFF2-40B4-BE49-F238E27FC236}">
                  <a16:creationId xmlns:a16="http://schemas.microsoft.com/office/drawing/2014/main" id="{89FBECD2-023C-4F7D-966B-27287C0EE3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5" name="Group 47">
            <a:extLst>
              <a:ext uri="{FF2B5EF4-FFF2-40B4-BE49-F238E27FC236}">
                <a16:creationId xmlns:a16="http://schemas.microsoft.com/office/drawing/2014/main" id="{FA70CDB8-D342-48B1-943E-BF9BCA87E3A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810000" y="533400"/>
            <a:ext cx="1143000" cy="1143000"/>
            <a:chOff x="144" y="96"/>
            <a:chExt cx="864" cy="864"/>
          </a:xfrm>
        </p:grpSpPr>
        <p:sp>
          <p:nvSpPr>
            <p:cNvPr id="68656" name="Oval 48">
              <a:extLst>
                <a:ext uri="{FF2B5EF4-FFF2-40B4-BE49-F238E27FC236}">
                  <a16:creationId xmlns:a16="http://schemas.microsoft.com/office/drawing/2014/main" id="{69158167-584D-40F7-9B49-77BBC1D52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7" name="Oval 49">
              <a:extLst>
                <a:ext uri="{FF2B5EF4-FFF2-40B4-BE49-F238E27FC236}">
                  <a16:creationId xmlns:a16="http://schemas.microsoft.com/office/drawing/2014/main" id="{A1AD7537-DB1F-4D0C-B22A-7A8F61E0B0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8" name="Group 50">
            <a:extLst>
              <a:ext uri="{FF2B5EF4-FFF2-40B4-BE49-F238E27FC236}">
                <a16:creationId xmlns:a16="http://schemas.microsoft.com/office/drawing/2014/main" id="{93F16B73-CA39-4275-BAEC-6BE595FD8BA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810000" y="1752600"/>
            <a:ext cx="1143000" cy="1143000"/>
            <a:chOff x="144" y="96"/>
            <a:chExt cx="864" cy="864"/>
          </a:xfrm>
        </p:grpSpPr>
        <p:sp>
          <p:nvSpPr>
            <p:cNvPr id="68659" name="Oval 51">
              <a:extLst>
                <a:ext uri="{FF2B5EF4-FFF2-40B4-BE49-F238E27FC236}">
                  <a16:creationId xmlns:a16="http://schemas.microsoft.com/office/drawing/2014/main" id="{0410AE89-A338-44CF-B358-CA124F969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0" name="Oval 52">
              <a:extLst>
                <a:ext uri="{FF2B5EF4-FFF2-40B4-BE49-F238E27FC236}">
                  <a16:creationId xmlns:a16="http://schemas.microsoft.com/office/drawing/2014/main" id="{3CF4FEF1-4D17-453B-A606-908EACF3FE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1" name="Group 53">
            <a:extLst>
              <a:ext uri="{FF2B5EF4-FFF2-40B4-BE49-F238E27FC236}">
                <a16:creationId xmlns:a16="http://schemas.microsoft.com/office/drawing/2014/main" id="{6E19CCB3-761D-4989-86A6-ADD137D5E80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810000" y="2971800"/>
            <a:ext cx="1143000" cy="1143000"/>
            <a:chOff x="144" y="96"/>
            <a:chExt cx="864" cy="864"/>
          </a:xfrm>
        </p:grpSpPr>
        <p:sp>
          <p:nvSpPr>
            <p:cNvPr id="68662" name="Oval 54">
              <a:extLst>
                <a:ext uri="{FF2B5EF4-FFF2-40B4-BE49-F238E27FC236}">
                  <a16:creationId xmlns:a16="http://schemas.microsoft.com/office/drawing/2014/main" id="{B28A01DC-3DD8-4749-B316-CF69A57BC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3" name="Oval 55">
              <a:extLst>
                <a:ext uri="{FF2B5EF4-FFF2-40B4-BE49-F238E27FC236}">
                  <a16:creationId xmlns:a16="http://schemas.microsoft.com/office/drawing/2014/main" id="{01977DBC-EBC7-4D1A-8342-B6C257E37B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4" name="Group 56">
            <a:extLst>
              <a:ext uri="{FF2B5EF4-FFF2-40B4-BE49-F238E27FC236}">
                <a16:creationId xmlns:a16="http://schemas.microsoft.com/office/drawing/2014/main" id="{8E934E95-8361-4DE8-9878-4531236444A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810000" y="4191000"/>
            <a:ext cx="1143000" cy="1143000"/>
            <a:chOff x="144" y="96"/>
            <a:chExt cx="864" cy="864"/>
          </a:xfrm>
        </p:grpSpPr>
        <p:sp>
          <p:nvSpPr>
            <p:cNvPr id="68665" name="Oval 57">
              <a:extLst>
                <a:ext uri="{FF2B5EF4-FFF2-40B4-BE49-F238E27FC236}">
                  <a16:creationId xmlns:a16="http://schemas.microsoft.com/office/drawing/2014/main" id="{DBE205AB-144C-4B09-A908-8CDE219E4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6" name="Oval 58">
              <a:extLst>
                <a:ext uri="{FF2B5EF4-FFF2-40B4-BE49-F238E27FC236}">
                  <a16:creationId xmlns:a16="http://schemas.microsoft.com/office/drawing/2014/main" id="{783B45B7-2853-4078-B964-132F0110E0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7" name="Group 59">
            <a:extLst>
              <a:ext uri="{FF2B5EF4-FFF2-40B4-BE49-F238E27FC236}">
                <a16:creationId xmlns:a16="http://schemas.microsoft.com/office/drawing/2014/main" id="{C252BE49-D495-43D4-85AF-D17F14656A6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810000" y="5410200"/>
            <a:ext cx="1143000" cy="1143000"/>
            <a:chOff x="144" y="96"/>
            <a:chExt cx="864" cy="864"/>
          </a:xfrm>
        </p:grpSpPr>
        <p:sp>
          <p:nvSpPr>
            <p:cNvPr id="68668" name="Oval 60">
              <a:extLst>
                <a:ext uri="{FF2B5EF4-FFF2-40B4-BE49-F238E27FC236}">
                  <a16:creationId xmlns:a16="http://schemas.microsoft.com/office/drawing/2014/main" id="{1BB23B5B-3C11-4F1C-81A0-2CB2F2DF4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9" name="Oval 61">
              <a:extLst>
                <a:ext uri="{FF2B5EF4-FFF2-40B4-BE49-F238E27FC236}">
                  <a16:creationId xmlns:a16="http://schemas.microsoft.com/office/drawing/2014/main" id="{819D71AA-D6F2-4558-8057-2DA695915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0" name="Group 62">
            <a:extLst>
              <a:ext uri="{FF2B5EF4-FFF2-40B4-BE49-F238E27FC236}">
                <a16:creationId xmlns:a16="http://schemas.microsoft.com/office/drawing/2014/main" id="{0D85E974-6E42-4A16-A73C-5F609A7AFECF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029200" y="533400"/>
            <a:ext cx="1143000" cy="1143000"/>
            <a:chOff x="144" y="96"/>
            <a:chExt cx="864" cy="864"/>
          </a:xfrm>
        </p:grpSpPr>
        <p:sp>
          <p:nvSpPr>
            <p:cNvPr id="68671" name="Oval 63">
              <a:extLst>
                <a:ext uri="{FF2B5EF4-FFF2-40B4-BE49-F238E27FC236}">
                  <a16:creationId xmlns:a16="http://schemas.microsoft.com/office/drawing/2014/main" id="{A986E002-93D6-443E-A515-441E12005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2" name="Oval 64">
              <a:extLst>
                <a:ext uri="{FF2B5EF4-FFF2-40B4-BE49-F238E27FC236}">
                  <a16:creationId xmlns:a16="http://schemas.microsoft.com/office/drawing/2014/main" id="{5858F38E-5FB6-4EE2-BA14-A390209E29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3" name="Group 65">
            <a:extLst>
              <a:ext uri="{FF2B5EF4-FFF2-40B4-BE49-F238E27FC236}">
                <a16:creationId xmlns:a16="http://schemas.microsoft.com/office/drawing/2014/main" id="{01C18BA5-7357-43EC-94C1-223044BF4F5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029200" y="1752600"/>
            <a:ext cx="1143000" cy="1143000"/>
            <a:chOff x="144" y="96"/>
            <a:chExt cx="864" cy="864"/>
          </a:xfrm>
        </p:grpSpPr>
        <p:sp>
          <p:nvSpPr>
            <p:cNvPr id="68674" name="Oval 66">
              <a:extLst>
                <a:ext uri="{FF2B5EF4-FFF2-40B4-BE49-F238E27FC236}">
                  <a16:creationId xmlns:a16="http://schemas.microsoft.com/office/drawing/2014/main" id="{E661BF1B-8A7D-4441-86C2-3CE039626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5" name="Oval 67">
              <a:extLst>
                <a:ext uri="{FF2B5EF4-FFF2-40B4-BE49-F238E27FC236}">
                  <a16:creationId xmlns:a16="http://schemas.microsoft.com/office/drawing/2014/main" id="{AE574854-773A-445E-AD66-BD6F6C5BC4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6" name="Group 68">
            <a:extLst>
              <a:ext uri="{FF2B5EF4-FFF2-40B4-BE49-F238E27FC236}">
                <a16:creationId xmlns:a16="http://schemas.microsoft.com/office/drawing/2014/main" id="{5A665C72-1D80-4678-844D-43616077D67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029200" y="2971800"/>
            <a:ext cx="1143000" cy="1143000"/>
            <a:chOff x="144" y="96"/>
            <a:chExt cx="864" cy="864"/>
          </a:xfrm>
        </p:grpSpPr>
        <p:sp>
          <p:nvSpPr>
            <p:cNvPr id="68677" name="Oval 69">
              <a:extLst>
                <a:ext uri="{FF2B5EF4-FFF2-40B4-BE49-F238E27FC236}">
                  <a16:creationId xmlns:a16="http://schemas.microsoft.com/office/drawing/2014/main" id="{5177EF42-F88A-4A2E-B3A5-9F4CB03AE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8" name="Oval 70">
              <a:extLst>
                <a:ext uri="{FF2B5EF4-FFF2-40B4-BE49-F238E27FC236}">
                  <a16:creationId xmlns:a16="http://schemas.microsoft.com/office/drawing/2014/main" id="{98916881-8E20-438D-96AD-8CE17DCC3B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9" name="Group 71">
            <a:extLst>
              <a:ext uri="{FF2B5EF4-FFF2-40B4-BE49-F238E27FC236}">
                <a16:creationId xmlns:a16="http://schemas.microsoft.com/office/drawing/2014/main" id="{7657827E-FE82-47AD-BA34-873B27D7E54F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029200" y="4191000"/>
            <a:ext cx="1143000" cy="1143000"/>
            <a:chOff x="144" y="96"/>
            <a:chExt cx="864" cy="864"/>
          </a:xfrm>
        </p:grpSpPr>
        <p:sp>
          <p:nvSpPr>
            <p:cNvPr id="68680" name="Oval 72">
              <a:extLst>
                <a:ext uri="{FF2B5EF4-FFF2-40B4-BE49-F238E27FC236}">
                  <a16:creationId xmlns:a16="http://schemas.microsoft.com/office/drawing/2014/main" id="{E9932F9C-4B90-4899-A0E4-8957B4133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1" name="Oval 73">
              <a:extLst>
                <a:ext uri="{FF2B5EF4-FFF2-40B4-BE49-F238E27FC236}">
                  <a16:creationId xmlns:a16="http://schemas.microsoft.com/office/drawing/2014/main" id="{F523C55B-FA30-4923-A409-459DC8D802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82" name="Group 74">
            <a:extLst>
              <a:ext uri="{FF2B5EF4-FFF2-40B4-BE49-F238E27FC236}">
                <a16:creationId xmlns:a16="http://schemas.microsoft.com/office/drawing/2014/main" id="{2C3C2959-3DD8-443F-B2B8-6F7FA123BCB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029200" y="5410200"/>
            <a:ext cx="1143000" cy="1143000"/>
            <a:chOff x="144" y="96"/>
            <a:chExt cx="864" cy="864"/>
          </a:xfrm>
        </p:grpSpPr>
        <p:sp>
          <p:nvSpPr>
            <p:cNvPr id="68683" name="Oval 75">
              <a:extLst>
                <a:ext uri="{FF2B5EF4-FFF2-40B4-BE49-F238E27FC236}">
                  <a16:creationId xmlns:a16="http://schemas.microsoft.com/office/drawing/2014/main" id="{6B96F327-5092-40D5-BC6A-FA6BF9FD5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4" name="Oval 76">
              <a:extLst>
                <a:ext uri="{FF2B5EF4-FFF2-40B4-BE49-F238E27FC236}">
                  <a16:creationId xmlns:a16="http://schemas.microsoft.com/office/drawing/2014/main" id="{E70AA552-9303-4020-93EC-5E038856D8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85" name="Group 77">
            <a:extLst>
              <a:ext uri="{FF2B5EF4-FFF2-40B4-BE49-F238E27FC236}">
                <a16:creationId xmlns:a16="http://schemas.microsoft.com/office/drawing/2014/main" id="{EFED64C6-FE71-4876-BE60-20946B3B666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248400" y="533400"/>
            <a:ext cx="1143000" cy="1143000"/>
            <a:chOff x="144" y="96"/>
            <a:chExt cx="864" cy="864"/>
          </a:xfrm>
        </p:grpSpPr>
        <p:sp>
          <p:nvSpPr>
            <p:cNvPr id="68686" name="Oval 78">
              <a:extLst>
                <a:ext uri="{FF2B5EF4-FFF2-40B4-BE49-F238E27FC236}">
                  <a16:creationId xmlns:a16="http://schemas.microsoft.com/office/drawing/2014/main" id="{F7255721-C492-4B4A-AEA2-4E0DBC170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7" name="Oval 79">
              <a:extLst>
                <a:ext uri="{FF2B5EF4-FFF2-40B4-BE49-F238E27FC236}">
                  <a16:creationId xmlns:a16="http://schemas.microsoft.com/office/drawing/2014/main" id="{40BDDE61-6120-4306-82B7-D9AB896610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88" name="Group 80">
            <a:extLst>
              <a:ext uri="{FF2B5EF4-FFF2-40B4-BE49-F238E27FC236}">
                <a16:creationId xmlns:a16="http://schemas.microsoft.com/office/drawing/2014/main" id="{27B0ABE0-0655-4E8E-AAED-04F7B985DC4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248400" y="1752600"/>
            <a:ext cx="1143000" cy="1143000"/>
            <a:chOff x="144" y="96"/>
            <a:chExt cx="864" cy="864"/>
          </a:xfrm>
        </p:grpSpPr>
        <p:sp>
          <p:nvSpPr>
            <p:cNvPr id="68689" name="Oval 81">
              <a:extLst>
                <a:ext uri="{FF2B5EF4-FFF2-40B4-BE49-F238E27FC236}">
                  <a16:creationId xmlns:a16="http://schemas.microsoft.com/office/drawing/2014/main" id="{A9B34C49-74A5-4613-8B6B-E7BAA4BE4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0" name="Oval 82">
              <a:extLst>
                <a:ext uri="{FF2B5EF4-FFF2-40B4-BE49-F238E27FC236}">
                  <a16:creationId xmlns:a16="http://schemas.microsoft.com/office/drawing/2014/main" id="{10D9F13B-8BA1-4EC7-AD79-B2E4B74FCC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91" name="Group 83">
            <a:extLst>
              <a:ext uri="{FF2B5EF4-FFF2-40B4-BE49-F238E27FC236}">
                <a16:creationId xmlns:a16="http://schemas.microsoft.com/office/drawing/2014/main" id="{8B61A4E6-068E-4D85-B677-EC9D8DD6F4E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248400" y="2971800"/>
            <a:ext cx="1143000" cy="1143000"/>
            <a:chOff x="144" y="96"/>
            <a:chExt cx="864" cy="864"/>
          </a:xfrm>
        </p:grpSpPr>
        <p:sp>
          <p:nvSpPr>
            <p:cNvPr id="68692" name="Oval 84">
              <a:extLst>
                <a:ext uri="{FF2B5EF4-FFF2-40B4-BE49-F238E27FC236}">
                  <a16:creationId xmlns:a16="http://schemas.microsoft.com/office/drawing/2014/main" id="{609C5FD7-4246-49F4-A422-0DC293BEB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3" name="Oval 85">
              <a:extLst>
                <a:ext uri="{FF2B5EF4-FFF2-40B4-BE49-F238E27FC236}">
                  <a16:creationId xmlns:a16="http://schemas.microsoft.com/office/drawing/2014/main" id="{6C13805E-541C-477D-98FC-DCC031C744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94" name="Group 86">
            <a:extLst>
              <a:ext uri="{FF2B5EF4-FFF2-40B4-BE49-F238E27FC236}">
                <a16:creationId xmlns:a16="http://schemas.microsoft.com/office/drawing/2014/main" id="{504885C5-9CF4-408F-929B-3371392CAAB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248400" y="4191000"/>
            <a:ext cx="1143000" cy="1143000"/>
            <a:chOff x="144" y="96"/>
            <a:chExt cx="864" cy="864"/>
          </a:xfrm>
        </p:grpSpPr>
        <p:sp>
          <p:nvSpPr>
            <p:cNvPr id="68695" name="Oval 87">
              <a:extLst>
                <a:ext uri="{FF2B5EF4-FFF2-40B4-BE49-F238E27FC236}">
                  <a16:creationId xmlns:a16="http://schemas.microsoft.com/office/drawing/2014/main" id="{F9C280CD-30FD-451E-B65F-A664CC445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6" name="Oval 88">
              <a:extLst>
                <a:ext uri="{FF2B5EF4-FFF2-40B4-BE49-F238E27FC236}">
                  <a16:creationId xmlns:a16="http://schemas.microsoft.com/office/drawing/2014/main" id="{DCD18C96-54E9-484C-B956-ED3162F8F6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97" name="Group 89">
            <a:extLst>
              <a:ext uri="{FF2B5EF4-FFF2-40B4-BE49-F238E27FC236}">
                <a16:creationId xmlns:a16="http://schemas.microsoft.com/office/drawing/2014/main" id="{2F6317DE-72E9-4BDD-9933-44BE5CF9EAA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248400" y="5410200"/>
            <a:ext cx="1143000" cy="1143000"/>
            <a:chOff x="144" y="96"/>
            <a:chExt cx="864" cy="864"/>
          </a:xfrm>
        </p:grpSpPr>
        <p:sp>
          <p:nvSpPr>
            <p:cNvPr id="68698" name="Oval 90">
              <a:extLst>
                <a:ext uri="{FF2B5EF4-FFF2-40B4-BE49-F238E27FC236}">
                  <a16:creationId xmlns:a16="http://schemas.microsoft.com/office/drawing/2014/main" id="{28AD8A75-EF3B-4E4D-93AA-CAFCA790D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9" name="Oval 91">
              <a:extLst>
                <a:ext uri="{FF2B5EF4-FFF2-40B4-BE49-F238E27FC236}">
                  <a16:creationId xmlns:a16="http://schemas.microsoft.com/office/drawing/2014/main" id="{4A7F1FF2-21DB-45E5-AD3C-62DA38C789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00" name="Group 92">
            <a:extLst>
              <a:ext uri="{FF2B5EF4-FFF2-40B4-BE49-F238E27FC236}">
                <a16:creationId xmlns:a16="http://schemas.microsoft.com/office/drawing/2014/main" id="{71F5AD76-7222-4673-8E29-DBC597B85A1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467600" y="533400"/>
            <a:ext cx="1143000" cy="1143000"/>
            <a:chOff x="144" y="96"/>
            <a:chExt cx="864" cy="864"/>
          </a:xfrm>
        </p:grpSpPr>
        <p:sp>
          <p:nvSpPr>
            <p:cNvPr id="68701" name="Oval 93">
              <a:extLst>
                <a:ext uri="{FF2B5EF4-FFF2-40B4-BE49-F238E27FC236}">
                  <a16:creationId xmlns:a16="http://schemas.microsoft.com/office/drawing/2014/main" id="{F46B27AE-1064-4B05-BCCC-274A45AF3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2" name="Oval 94">
              <a:extLst>
                <a:ext uri="{FF2B5EF4-FFF2-40B4-BE49-F238E27FC236}">
                  <a16:creationId xmlns:a16="http://schemas.microsoft.com/office/drawing/2014/main" id="{00CB352E-55B2-4865-9119-93F1478DD3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03" name="Group 95">
            <a:extLst>
              <a:ext uri="{FF2B5EF4-FFF2-40B4-BE49-F238E27FC236}">
                <a16:creationId xmlns:a16="http://schemas.microsoft.com/office/drawing/2014/main" id="{731FD4A4-7BC2-4365-B093-18E1F8968AD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467600" y="1752600"/>
            <a:ext cx="1143000" cy="1143000"/>
            <a:chOff x="144" y="96"/>
            <a:chExt cx="864" cy="864"/>
          </a:xfrm>
        </p:grpSpPr>
        <p:sp>
          <p:nvSpPr>
            <p:cNvPr id="68704" name="Oval 96">
              <a:extLst>
                <a:ext uri="{FF2B5EF4-FFF2-40B4-BE49-F238E27FC236}">
                  <a16:creationId xmlns:a16="http://schemas.microsoft.com/office/drawing/2014/main" id="{5DD9E121-0F95-4AEF-B16E-5267A388B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5" name="Oval 97">
              <a:extLst>
                <a:ext uri="{FF2B5EF4-FFF2-40B4-BE49-F238E27FC236}">
                  <a16:creationId xmlns:a16="http://schemas.microsoft.com/office/drawing/2014/main" id="{2A369C19-B940-4FD1-8727-0190FD70B0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06" name="Group 98">
            <a:extLst>
              <a:ext uri="{FF2B5EF4-FFF2-40B4-BE49-F238E27FC236}">
                <a16:creationId xmlns:a16="http://schemas.microsoft.com/office/drawing/2014/main" id="{DCD7C139-168F-42FD-971E-47A475E33BB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467600" y="2971800"/>
            <a:ext cx="1143000" cy="1143000"/>
            <a:chOff x="144" y="96"/>
            <a:chExt cx="864" cy="864"/>
          </a:xfrm>
        </p:grpSpPr>
        <p:sp>
          <p:nvSpPr>
            <p:cNvPr id="68707" name="Oval 99">
              <a:extLst>
                <a:ext uri="{FF2B5EF4-FFF2-40B4-BE49-F238E27FC236}">
                  <a16:creationId xmlns:a16="http://schemas.microsoft.com/office/drawing/2014/main" id="{79C22CD5-BE91-44D6-A20D-C8F2C5F6C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8" name="Oval 100">
              <a:extLst>
                <a:ext uri="{FF2B5EF4-FFF2-40B4-BE49-F238E27FC236}">
                  <a16:creationId xmlns:a16="http://schemas.microsoft.com/office/drawing/2014/main" id="{02EBCE51-0F29-4A05-8816-CAF74DDC87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09" name="Group 101">
            <a:extLst>
              <a:ext uri="{FF2B5EF4-FFF2-40B4-BE49-F238E27FC236}">
                <a16:creationId xmlns:a16="http://schemas.microsoft.com/office/drawing/2014/main" id="{3F7ED3E2-FA95-4AF6-BB71-A62C597F202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467600" y="4191000"/>
            <a:ext cx="1143000" cy="1143000"/>
            <a:chOff x="144" y="96"/>
            <a:chExt cx="864" cy="864"/>
          </a:xfrm>
        </p:grpSpPr>
        <p:sp>
          <p:nvSpPr>
            <p:cNvPr id="68710" name="Oval 102">
              <a:extLst>
                <a:ext uri="{FF2B5EF4-FFF2-40B4-BE49-F238E27FC236}">
                  <a16:creationId xmlns:a16="http://schemas.microsoft.com/office/drawing/2014/main" id="{1DF636E1-E1B1-42A9-8157-A3B319959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1" name="Oval 103">
              <a:extLst>
                <a:ext uri="{FF2B5EF4-FFF2-40B4-BE49-F238E27FC236}">
                  <a16:creationId xmlns:a16="http://schemas.microsoft.com/office/drawing/2014/main" id="{AA9BEB73-3760-4DDC-91A6-C89DBE2AD8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12" name="Group 104">
            <a:extLst>
              <a:ext uri="{FF2B5EF4-FFF2-40B4-BE49-F238E27FC236}">
                <a16:creationId xmlns:a16="http://schemas.microsoft.com/office/drawing/2014/main" id="{C9B95A89-75B4-49E4-A9D4-23475451EA6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467600" y="5410200"/>
            <a:ext cx="1143000" cy="1143000"/>
            <a:chOff x="144" y="96"/>
            <a:chExt cx="864" cy="864"/>
          </a:xfrm>
        </p:grpSpPr>
        <p:sp>
          <p:nvSpPr>
            <p:cNvPr id="68713" name="Oval 105">
              <a:extLst>
                <a:ext uri="{FF2B5EF4-FFF2-40B4-BE49-F238E27FC236}">
                  <a16:creationId xmlns:a16="http://schemas.microsoft.com/office/drawing/2014/main" id="{33D3BF34-DC06-4DC6-A9B7-96519DD82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4" name="Oval 106">
              <a:extLst>
                <a:ext uri="{FF2B5EF4-FFF2-40B4-BE49-F238E27FC236}">
                  <a16:creationId xmlns:a16="http://schemas.microsoft.com/office/drawing/2014/main" id="{27F045B5-1ECB-497A-82EE-261A07F5ED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15" name="Group 107">
            <a:extLst>
              <a:ext uri="{FF2B5EF4-FFF2-40B4-BE49-F238E27FC236}">
                <a16:creationId xmlns:a16="http://schemas.microsoft.com/office/drawing/2014/main" id="{4820CBA7-A0F9-46CF-88C7-26720FA7156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686800" y="533400"/>
            <a:ext cx="1143000" cy="1143000"/>
            <a:chOff x="144" y="96"/>
            <a:chExt cx="864" cy="864"/>
          </a:xfrm>
        </p:grpSpPr>
        <p:sp>
          <p:nvSpPr>
            <p:cNvPr id="68716" name="Oval 108">
              <a:extLst>
                <a:ext uri="{FF2B5EF4-FFF2-40B4-BE49-F238E27FC236}">
                  <a16:creationId xmlns:a16="http://schemas.microsoft.com/office/drawing/2014/main" id="{BDA7B295-89B0-44D8-B179-EB4C7F879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7" name="Oval 109">
              <a:extLst>
                <a:ext uri="{FF2B5EF4-FFF2-40B4-BE49-F238E27FC236}">
                  <a16:creationId xmlns:a16="http://schemas.microsoft.com/office/drawing/2014/main" id="{FDD06322-460C-4642-B035-975ADA10BC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18" name="Group 110">
            <a:extLst>
              <a:ext uri="{FF2B5EF4-FFF2-40B4-BE49-F238E27FC236}">
                <a16:creationId xmlns:a16="http://schemas.microsoft.com/office/drawing/2014/main" id="{23B1108E-1F1B-45B9-AA3F-0EFAB75FC95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686800" y="1752600"/>
            <a:ext cx="1143000" cy="1143000"/>
            <a:chOff x="144" y="96"/>
            <a:chExt cx="864" cy="864"/>
          </a:xfrm>
        </p:grpSpPr>
        <p:sp>
          <p:nvSpPr>
            <p:cNvPr id="68719" name="Oval 111">
              <a:extLst>
                <a:ext uri="{FF2B5EF4-FFF2-40B4-BE49-F238E27FC236}">
                  <a16:creationId xmlns:a16="http://schemas.microsoft.com/office/drawing/2014/main" id="{95181DDB-86DA-44CE-8B91-DAB2A1290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0" name="Oval 112">
              <a:extLst>
                <a:ext uri="{FF2B5EF4-FFF2-40B4-BE49-F238E27FC236}">
                  <a16:creationId xmlns:a16="http://schemas.microsoft.com/office/drawing/2014/main" id="{106C0CFD-E216-47D4-859F-1DAE71CF79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21" name="Group 113">
            <a:extLst>
              <a:ext uri="{FF2B5EF4-FFF2-40B4-BE49-F238E27FC236}">
                <a16:creationId xmlns:a16="http://schemas.microsoft.com/office/drawing/2014/main" id="{68113FBF-9A91-4CB4-8EA6-D5DB7930118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686800" y="2971800"/>
            <a:ext cx="1143000" cy="1143000"/>
            <a:chOff x="144" y="96"/>
            <a:chExt cx="864" cy="864"/>
          </a:xfrm>
        </p:grpSpPr>
        <p:sp>
          <p:nvSpPr>
            <p:cNvPr id="68722" name="Oval 114">
              <a:extLst>
                <a:ext uri="{FF2B5EF4-FFF2-40B4-BE49-F238E27FC236}">
                  <a16:creationId xmlns:a16="http://schemas.microsoft.com/office/drawing/2014/main" id="{53104346-0894-4772-8A25-1CFAAF2B1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3" name="Oval 115">
              <a:extLst>
                <a:ext uri="{FF2B5EF4-FFF2-40B4-BE49-F238E27FC236}">
                  <a16:creationId xmlns:a16="http://schemas.microsoft.com/office/drawing/2014/main" id="{01E25FE2-0BBD-4B3B-A8BB-88383E24FF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24" name="Group 116">
            <a:extLst>
              <a:ext uri="{FF2B5EF4-FFF2-40B4-BE49-F238E27FC236}">
                <a16:creationId xmlns:a16="http://schemas.microsoft.com/office/drawing/2014/main" id="{54DEFC9C-7794-4E01-9958-D22392EFC10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686800" y="4191000"/>
            <a:ext cx="1143000" cy="1143000"/>
            <a:chOff x="144" y="96"/>
            <a:chExt cx="864" cy="864"/>
          </a:xfrm>
        </p:grpSpPr>
        <p:sp>
          <p:nvSpPr>
            <p:cNvPr id="68725" name="Oval 117">
              <a:extLst>
                <a:ext uri="{FF2B5EF4-FFF2-40B4-BE49-F238E27FC236}">
                  <a16:creationId xmlns:a16="http://schemas.microsoft.com/office/drawing/2014/main" id="{38AA6408-3469-4EAB-B4DC-EB9BBF098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6" name="Oval 118">
              <a:extLst>
                <a:ext uri="{FF2B5EF4-FFF2-40B4-BE49-F238E27FC236}">
                  <a16:creationId xmlns:a16="http://schemas.microsoft.com/office/drawing/2014/main" id="{C3A9DF72-F86B-4BD1-80AA-6353DBB621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27" name="Group 119">
            <a:extLst>
              <a:ext uri="{FF2B5EF4-FFF2-40B4-BE49-F238E27FC236}">
                <a16:creationId xmlns:a16="http://schemas.microsoft.com/office/drawing/2014/main" id="{ACC07DBA-A998-47E0-9542-10BE5100224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686800" y="5410200"/>
            <a:ext cx="1143000" cy="1143000"/>
            <a:chOff x="144" y="96"/>
            <a:chExt cx="864" cy="864"/>
          </a:xfrm>
        </p:grpSpPr>
        <p:sp>
          <p:nvSpPr>
            <p:cNvPr id="68728" name="Oval 120">
              <a:extLst>
                <a:ext uri="{FF2B5EF4-FFF2-40B4-BE49-F238E27FC236}">
                  <a16:creationId xmlns:a16="http://schemas.microsoft.com/office/drawing/2014/main" id="{1801FE29-4E6B-4D6B-BABE-99D9750A3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9" name="Oval 121">
              <a:extLst>
                <a:ext uri="{FF2B5EF4-FFF2-40B4-BE49-F238E27FC236}">
                  <a16:creationId xmlns:a16="http://schemas.microsoft.com/office/drawing/2014/main" id="{6875204D-805E-48A8-8C36-A04145CE5C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>
            <a:extLst>
              <a:ext uri="{FF2B5EF4-FFF2-40B4-BE49-F238E27FC236}">
                <a16:creationId xmlns:a16="http://schemas.microsoft.com/office/drawing/2014/main" id="{C04636E0-F127-4E13-AD7C-E828F07E759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33400"/>
            <a:ext cx="1143000" cy="1143000"/>
            <a:chOff x="144" y="96"/>
            <a:chExt cx="864" cy="864"/>
          </a:xfrm>
        </p:grpSpPr>
        <p:sp>
          <p:nvSpPr>
            <p:cNvPr id="69635" name="Oval 3">
              <a:extLst>
                <a:ext uri="{FF2B5EF4-FFF2-40B4-BE49-F238E27FC236}">
                  <a16:creationId xmlns:a16="http://schemas.microsoft.com/office/drawing/2014/main" id="{DFBA753F-88B4-4DFD-A548-DEC94400B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6" name="Oval 4">
              <a:extLst>
                <a:ext uri="{FF2B5EF4-FFF2-40B4-BE49-F238E27FC236}">
                  <a16:creationId xmlns:a16="http://schemas.microsoft.com/office/drawing/2014/main" id="{60A5E950-579F-4861-8B27-D4ED1A2B25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37" name="Group 5">
            <a:extLst>
              <a:ext uri="{FF2B5EF4-FFF2-40B4-BE49-F238E27FC236}">
                <a16:creationId xmlns:a16="http://schemas.microsoft.com/office/drawing/2014/main" id="{6B41A059-050C-4245-A683-D7D9C20FBEE5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52600"/>
            <a:ext cx="1143000" cy="1143000"/>
            <a:chOff x="144" y="96"/>
            <a:chExt cx="864" cy="864"/>
          </a:xfrm>
        </p:grpSpPr>
        <p:sp>
          <p:nvSpPr>
            <p:cNvPr id="69638" name="Oval 6">
              <a:extLst>
                <a:ext uri="{FF2B5EF4-FFF2-40B4-BE49-F238E27FC236}">
                  <a16:creationId xmlns:a16="http://schemas.microsoft.com/office/drawing/2014/main" id="{BC223E94-40BF-401E-BC6E-8C88ACEB2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39" name="Oval 7">
              <a:extLst>
                <a:ext uri="{FF2B5EF4-FFF2-40B4-BE49-F238E27FC236}">
                  <a16:creationId xmlns:a16="http://schemas.microsoft.com/office/drawing/2014/main" id="{3D80BC65-433B-4BE4-BD49-33D0D614DB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40" name="Group 8">
            <a:extLst>
              <a:ext uri="{FF2B5EF4-FFF2-40B4-BE49-F238E27FC236}">
                <a16:creationId xmlns:a16="http://schemas.microsoft.com/office/drawing/2014/main" id="{E45B4C50-D3C0-4D8E-B7A6-C976CA3192F8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971800"/>
            <a:ext cx="1143000" cy="1143000"/>
            <a:chOff x="144" y="96"/>
            <a:chExt cx="864" cy="864"/>
          </a:xfrm>
        </p:grpSpPr>
        <p:sp>
          <p:nvSpPr>
            <p:cNvPr id="69641" name="Oval 9">
              <a:extLst>
                <a:ext uri="{FF2B5EF4-FFF2-40B4-BE49-F238E27FC236}">
                  <a16:creationId xmlns:a16="http://schemas.microsoft.com/office/drawing/2014/main" id="{CBEFA998-1D33-4545-9B3E-77D504A61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42" name="Oval 10">
              <a:extLst>
                <a:ext uri="{FF2B5EF4-FFF2-40B4-BE49-F238E27FC236}">
                  <a16:creationId xmlns:a16="http://schemas.microsoft.com/office/drawing/2014/main" id="{1427110F-8BCC-4C14-8C13-97E62E39FC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43" name="Group 11">
            <a:extLst>
              <a:ext uri="{FF2B5EF4-FFF2-40B4-BE49-F238E27FC236}">
                <a16:creationId xmlns:a16="http://schemas.microsoft.com/office/drawing/2014/main" id="{76380021-A98D-40F5-93F6-DF0ECC0955ED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191000"/>
            <a:ext cx="1143000" cy="1143000"/>
            <a:chOff x="144" y="96"/>
            <a:chExt cx="864" cy="864"/>
          </a:xfrm>
        </p:grpSpPr>
        <p:sp>
          <p:nvSpPr>
            <p:cNvPr id="69644" name="Oval 12">
              <a:extLst>
                <a:ext uri="{FF2B5EF4-FFF2-40B4-BE49-F238E27FC236}">
                  <a16:creationId xmlns:a16="http://schemas.microsoft.com/office/drawing/2014/main" id="{AE1BE6BC-131F-4C4B-A09C-11AE32DF7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45" name="Oval 13">
              <a:extLst>
                <a:ext uri="{FF2B5EF4-FFF2-40B4-BE49-F238E27FC236}">
                  <a16:creationId xmlns:a16="http://schemas.microsoft.com/office/drawing/2014/main" id="{B9305121-9FCE-4CB5-AAED-1B3D2258E6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00FF"/>
                </a:gs>
                <a:gs pos="100000">
                  <a:srgbClr val="FF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46" name="Group 14">
            <a:extLst>
              <a:ext uri="{FF2B5EF4-FFF2-40B4-BE49-F238E27FC236}">
                <a16:creationId xmlns:a16="http://schemas.microsoft.com/office/drawing/2014/main" id="{DF1DCAB0-67BF-4280-A9ED-94BF59A6203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5410200"/>
            <a:ext cx="1143000" cy="1143000"/>
            <a:chOff x="144" y="96"/>
            <a:chExt cx="864" cy="864"/>
          </a:xfrm>
        </p:grpSpPr>
        <p:sp>
          <p:nvSpPr>
            <p:cNvPr id="69647" name="Oval 15">
              <a:extLst>
                <a:ext uri="{FF2B5EF4-FFF2-40B4-BE49-F238E27FC236}">
                  <a16:creationId xmlns:a16="http://schemas.microsoft.com/office/drawing/2014/main" id="{B732AB68-B200-435B-94C4-098AF2140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48" name="Oval 16">
              <a:extLst>
                <a:ext uri="{FF2B5EF4-FFF2-40B4-BE49-F238E27FC236}">
                  <a16:creationId xmlns:a16="http://schemas.microsoft.com/office/drawing/2014/main" id="{A7816E1E-E4E2-4C72-8388-DAF4A9643C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49" name="Group 17">
            <a:extLst>
              <a:ext uri="{FF2B5EF4-FFF2-40B4-BE49-F238E27FC236}">
                <a16:creationId xmlns:a16="http://schemas.microsoft.com/office/drawing/2014/main" id="{5086736A-1975-4401-96C5-631A321F2EEB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33400"/>
            <a:ext cx="1143000" cy="1143000"/>
            <a:chOff x="144" y="96"/>
            <a:chExt cx="864" cy="864"/>
          </a:xfrm>
        </p:grpSpPr>
        <p:sp>
          <p:nvSpPr>
            <p:cNvPr id="69650" name="Oval 18">
              <a:extLst>
                <a:ext uri="{FF2B5EF4-FFF2-40B4-BE49-F238E27FC236}">
                  <a16:creationId xmlns:a16="http://schemas.microsoft.com/office/drawing/2014/main" id="{87D87DA9-36AF-4B00-A76F-F69681E2A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1" name="Oval 19">
              <a:extLst>
                <a:ext uri="{FF2B5EF4-FFF2-40B4-BE49-F238E27FC236}">
                  <a16:creationId xmlns:a16="http://schemas.microsoft.com/office/drawing/2014/main" id="{E3FEBDB4-AC0C-424C-BDE6-B51A23DF4D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52" name="Group 20">
            <a:extLst>
              <a:ext uri="{FF2B5EF4-FFF2-40B4-BE49-F238E27FC236}">
                <a16:creationId xmlns:a16="http://schemas.microsoft.com/office/drawing/2014/main" id="{560B92D3-8487-477E-9BE4-0E106B09B37E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752600"/>
            <a:ext cx="1143000" cy="1143000"/>
            <a:chOff x="144" y="96"/>
            <a:chExt cx="864" cy="864"/>
          </a:xfrm>
        </p:grpSpPr>
        <p:sp>
          <p:nvSpPr>
            <p:cNvPr id="69653" name="Oval 21">
              <a:extLst>
                <a:ext uri="{FF2B5EF4-FFF2-40B4-BE49-F238E27FC236}">
                  <a16:creationId xmlns:a16="http://schemas.microsoft.com/office/drawing/2014/main" id="{5B0A3993-EFC2-4501-AEE9-958DEB2E3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4" name="Oval 22">
              <a:extLst>
                <a:ext uri="{FF2B5EF4-FFF2-40B4-BE49-F238E27FC236}">
                  <a16:creationId xmlns:a16="http://schemas.microsoft.com/office/drawing/2014/main" id="{243DD4ED-F081-4341-A9B0-AC127EF583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55" name="Group 23">
            <a:extLst>
              <a:ext uri="{FF2B5EF4-FFF2-40B4-BE49-F238E27FC236}">
                <a16:creationId xmlns:a16="http://schemas.microsoft.com/office/drawing/2014/main" id="{3A57E7ED-8BB8-4202-B7EC-CA4D35766119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971800"/>
            <a:ext cx="1143000" cy="1143000"/>
            <a:chOff x="144" y="96"/>
            <a:chExt cx="864" cy="864"/>
          </a:xfrm>
        </p:grpSpPr>
        <p:sp>
          <p:nvSpPr>
            <p:cNvPr id="69656" name="Oval 24">
              <a:extLst>
                <a:ext uri="{FF2B5EF4-FFF2-40B4-BE49-F238E27FC236}">
                  <a16:creationId xmlns:a16="http://schemas.microsoft.com/office/drawing/2014/main" id="{4EF7BD7A-FB61-4197-941E-61BBD1AE7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57" name="Oval 25">
              <a:extLst>
                <a:ext uri="{FF2B5EF4-FFF2-40B4-BE49-F238E27FC236}">
                  <a16:creationId xmlns:a16="http://schemas.microsoft.com/office/drawing/2014/main" id="{AC2324F1-1538-4ACB-AECA-F79AF63683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58" name="Group 26">
            <a:extLst>
              <a:ext uri="{FF2B5EF4-FFF2-40B4-BE49-F238E27FC236}">
                <a16:creationId xmlns:a16="http://schemas.microsoft.com/office/drawing/2014/main" id="{DBDA222C-05A6-4779-95A8-21B4A60AAAAD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143000" cy="1143000"/>
            <a:chOff x="144" y="96"/>
            <a:chExt cx="864" cy="864"/>
          </a:xfrm>
        </p:grpSpPr>
        <p:sp>
          <p:nvSpPr>
            <p:cNvPr id="69659" name="Oval 27">
              <a:extLst>
                <a:ext uri="{FF2B5EF4-FFF2-40B4-BE49-F238E27FC236}">
                  <a16:creationId xmlns:a16="http://schemas.microsoft.com/office/drawing/2014/main" id="{0A3E1C91-B04E-4F4E-83B3-EC24282B9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0" name="Oval 28">
              <a:extLst>
                <a:ext uri="{FF2B5EF4-FFF2-40B4-BE49-F238E27FC236}">
                  <a16:creationId xmlns:a16="http://schemas.microsoft.com/office/drawing/2014/main" id="{45E35731-A371-49E3-BD04-A5B85B0D17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61" name="Group 29">
            <a:extLst>
              <a:ext uri="{FF2B5EF4-FFF2-40B4-BE49-F238E27FC236}">
                <a16:creationId xmlns:a16="http://schemas.microsoft.com/office/drawing/2014/main" id="{F491557C-A7E4-4320-9DA3-A510CA99FF24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410200"/>
            <a:ext cx="1143000" cy="1143000"/>
            <a:chOff x="144" y="96"/>
            <a:chExt cx="864" cy="864"/>
          </a:xfrm>
        </p:grpSpPr>
        <p:sp>
          <p:nvSpPr>
            <p:cNvPr id="69662" name="Oval 30">
              <a:extLst>
                <a:ext uri="{FF2B5EF4-FFF2-40B4-BE49-F238E27FC236}">
                  <a16:creationId xmlns:a16="http://schemas.microsoft.com/office/drawing/2014/main" id="{49DA9DBE-84AF-4272-B184-FBEF3AC99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3" name="Oval 31">
              <a:extLst>
                <a:ext uri="{FF2B5EF4-FFF2-40B4-BE49-F238E27FC236}">
                  <a16:creationId xmlns:a16="http://schemas.microsoft.com/office/drawing/2014/main" id="{B3F6F1A7-9634-4A75-BDA9-6630CB3AE9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64" name="Group 32">
            <a:extLst>
              <a:ext uri="{FF2B5EF4-FFF2-40B4-BE49-F238E27FC236}">
                <a16:creationId xmlns:a16="http://schemas.microsoft.com/office/drawing/2014/main" id="{AD490421-AB49-40A8-A9F2-D0C631936E98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33400"/>
            <a:ext cx="1143000" cy="1143000"/>
            <a:chOff x="144" y="96"/>
            <a:chExt cx="864" cy="864"/>
          </a:xfrm>
        </p:grpSpPr>
        <p:sp>
          <p:nvSpPr>
            <p:cNvPr id="69665" name="Oval 33">
              <a:extLst>
                <a:ext uri="{FF2B5EF4-FFF2-40B4-BE49-F238E27FC236}">
                  <a16:creationId xmlns:a16="http://schemas.microsoft.com/office/drawing/2014/main" id="{58C1E397-89F8-4515-9CDF-3531E14C3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6" name="Oval 34">
              <a:extLst>
                <a:ext uri="{FF2B5EF4-FFF2-40B4-BE49-F238E27FC236}">
                  <a16:creationId xmlns:a16="http://schemas.microsoft.com/office/drawing/2014/main" id="{380005CB-A4A6-43E8-AE90-043F4547BD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67" name="Group 35">
            <a:extLst>
              <a:ext uri="{FF2B5EF4-FFF2-40B4-BE49-F238E27FC236}">
                <a16:creationId xmlns:a16="http://schemas.microsoft.com/office/drawing/2014/main" id="{7C8B164E-96B2-4DC2-8E23-30EB9EC99362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52600"/>
            <a:ext cx="1143000" cy="1143000"/>
            <a:chOff x="144" y="96"/>
            <a:chExt cx="864" cy="864"/>
          </a:xfrm>
        </p:grpSpPr>
        <p:sp>
          <p:nvSpPr>
            <p:cNvPr id="69668" name="Oval 36">
              <a:extLst>
                <a:ext uri="{FF2B5EF4-FFF2-40B4-BE49-F238E27FC236}">
                  <a16:creationId xmlns:a16="http://schemas.microsoft.com/office/drawing/2014/main" id="{3B9769BD-1667-4DA5-9722-987EC8F4D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69" name="Oval 37">
              <a:extLst>
                <a:ext uri="{FF2B5EF4-FFF2-40B4-BE49-F238E27FC236}">
                  <a16:creationId xmlns:a16="http://schemas.microsoft.com/office/drawing/2014/main" id="{0624AF40-E49B-44E3-A402-5257767173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70" name="Group 38">
            <a:extLst>
              <a:ext uri="{FF2B5EF4-FFF2-40B4-BE49-F238E27FC236}">
                <a16:creationId xmlns:a16="http://schemas.microsoft.com/office/drawing/2014/main" id="{226F7AF7-D044-4308-B5EC-117B8CB8004D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71800"/>
            <a:ext cx="1143000" cy="1143000"/>
            <a:chOff x="144" y="96"/>
            <a:chExt cx="864" cy="864"/>
          </a:xfrm>
        </p:grpSpPr>
        <p:sp>
          <p:nvSpPr>
            <p:cNvPr id="69671" name="Oval 39">
              <a:extLst>
                <a:ext uri="{FF2B5EF4-FFF2-40B4-BE49-F238E27FC236}">
                  <a16:creationId xmlns:a16="http://schemas.microsoft.com/office/drawing/2014/main" id="{B4A90057-83CB-4774-B192-33BD528FF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2" name="Oval 40">
              <a:extLst>
                <a:ext uri="{FF2B5EF4-FFF2-40B4-BE49-F238E27FC236}">
                  <a16:creationId xmlns:a16="http://schemas.microsoft.com/office/drawing/2014/main" id="{28D49476-9853-46A8-B458-8009A47110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73" name="Group 41">
            <a:extLst>
              <a:ext uri="{FF2B5EF4-FFF2-40B4-BE49-F238E27FC236}">
                <a16:creationId xmlns:a16="http://schemas.microsoft.com/office/drawing/2014/main" id="{9D8F4CF4-8526-491B-B049-AA89CA33AD68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191000"/>
            <a:ext cx="1143000" cy="1143000"/>
            <a:chOff x="144" y="96"/>
            <a:chExt cx="864" cy="864"/>
          </a:xfrm>
        </p:grpSpPr>
        <p:sp>
          <p:nvSpPr>
            <p:cNvPr id="69674" name="Oval 42">
              <a:extLst>
                <a:ext uri="{FF2B5EF4-FFF2-40B4-BE49-F238E27FC236}">
                  <a16:creationId xmlns:a16="http://schemas.microsoft.com/office/drawing/2014/main" id="{9B509199-3361-4057-9FD6-ADB1BCD8F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5" name="Oval 43">
              <a:extLst>
                <a:ext uri="{FF2B5EF4-FFF2-40B4-BE49-F238E27FC236}">
                  <a16:creationId xmlns:a16="http://schemas.microsoft.com/office/drawing/2014/main" id="{98F07A5C-9B26-470B-99ED-A99B55153F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76" name="Group 44">
            <a:extLst>
              <a:ext uri="{FF2B5EF4-FFF2-40B4-BE49-F238E27FC236}">
                <a16:creationId xmlns:a16="http://schemas.microsoft.com/office/drawing/2014/main" id="{A761DDB1-53F2-415E-A68E-FC11E2FEBD5D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5410200"/>
            <a:ext cx="1143000" cy="1143000"/>
            <a:chOff x="144" y="96"/>
            <a:chExt cx="864" cy="864"/>
          </a:xfrm>
        </p:grpSpPr>
        <p:sp>
          <p:nvSpPr>
            <p:cNvPr id="69677" name="Oval 45">
              <a:extLst>
                <a:ext uri="{FF2B5EF4-FFF2-40B4-BE49-F238E27FC236}">
                  <a16:creationId xmlns:a16="http://schemas.microsoft.com/office/drawing/2014/main" id="{4E73CB40-5284-4B9D-895C-FE4C3BC7B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8" name="Oval 46">
              <a:extLst>
                <a:ext uri="{FF2B5EF4-FFF2-40B4-BE49-F238E27FC236}">
                  <a16:creationId xmlns:a16="http://schemas.microsoft.com/office/drawing/2014/main" id="{41C034DF-A1D8-41B4-900E-C144DA4108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79" name="Group 47">
            <a:extLst>
              <a:ext uri="{FF2B5EF4-FFF2-40B4-BE49-F238E27FC236}">
                <a16:creationId xmlns:a16="http://schemas.microsoft.com/office/drawing/2014/main" id="{64CF32AC-DEF9-443D-8011-CA68DBE5BFC7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33400"/>
            <a:ext cx="1143000" cy="1143000"/>
            <a:chOff x="144" y="96"/>
            <a:chExt cx="864" cy="864"/>
          </a:xfrm>
        </p:grpSpPr>
        <p:sp>
          <p:nvSpPr>
            <p:cNvPr id="69680" name="Oval 48">
              <a:extLst>
                <a:ext uri="{FF2B5EF4-FFF2-40B4-BE49-F238E27FC236}">
                  <a16:creationId xmlns:a16="http://schemas.microsoft.com/office/drawing/2014/main" id="{A2BB7A2A-FD4A-43DB-BD9D-AD4547B02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1" name="Oval 49">
              <a:extLst>
                <a:ext uri="{FF2B5EF4-FFF2-40B4-BE49-F238E27FC236}">
                  <a16:creationId xmlns:a16="http://schemas.microsoft.com/office/drawing/2014/main" id="{BBE1E166-16D9-402E-BB76-C069A51D3F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82" name="Group 50">
            <a:extLst>
              <a:ext uri="{FF2B5EF4-FFF2-40B4-BE49-F238E27FC236}">
                <a16:creationId xmlns:a16="http://schemas.microsoft.com/office/drawing/2014/main" id="{EB86CF5E-67AE-45BD-B9CD-30B4CFF2380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752600"/>
            <a:ext cx="1143000" cy="1143000"/>
            <a:chOff x="144" y="96"/>
            <a:chExt cx="864" cy="864"/>
          </a:xfrm>
        </p:grpSpPr>
        <p:sp>
          <p:nvSpPr>
            <p:cNvPr id="69683" name="Oval 51">
              <a:extLst>
                <a:ext uri="{FF2B5EF4-FFF2-40B4-BE49-F238E27FC236}">
                  <a16:creationId xmlns:a16="http://schemas.microsoft.com/office/drawing/2014/main" id="{D9FF9B3D-1D2A-4B71-9103-6579973D0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4" name="Oval 52">
              <a:extLst>
                <a:ext uri="{FF2B5EF4-FFF2-40B4-BE49-F238E27FC236}">
                  <a16:creationId xmlns:a16="http://schemas.microsoft.com/office/drawing/2014/main" id="{65295AF6-BEA7-4322-B5BA-44CA802499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85" name="Group 53">
            <a:extLst>
              <a:ext uri="{FF2B5EF4-FFF2-40B4-BE49-F238E27FC236}">
                <a16:creationId xmlns:a16="http://schemas.microsoft.com/office/drawing/2014/main" id="{C1076A51-D25A-496B-A363-3F6907CB7F2F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971800"/>
            <a:ext cx="1143000" cy="1143000"/>
            <a:chOff x="144" y="96"/>
            <a:chExt cx="864" cy="864"/>
          </a:xfrm>
        </p:grpSpPr>
        <p:sp>
          <p:nvSpPr>
            <p:cNvPr id="69686" name="Oval 54">
              <a:extLst>
                <a:ext uri="{FF2B5EF4-FFF2-40B4-BE49-F238E27FC236}">
                  <a16:creationId xmlns:a16="http://schemas.microsoft.com/office/drawing/2014/main" id="{6B6785BA-D26E-41C1-83A8-E43174482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7" name="Oval 55">
              <a:extLst>
                <a:ext uri="{FF2B5EF4-FFF2-40B4-BE49-F238E27FC236}">
                  <a16:creationId xmlns:a16="http://schemas.microsoft.com/office/drawing/2014/main" id="{5B95DEE8-DA7C-4985-A750-CC512DE0D9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9966"/>
                </a:gs>
                <a:gs pos="100000">
                  <a:srgbClr val="3399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88" name="Group 56">
            <a:extLst>
              <a:ext uri="{FF2B5EF4-FFF2-40B4-BE49-F238E27FC236}">
                <a16:creationId xmlns:a16="http://schemas.microsoft.com/office/drawing/2014/main" id="{B25AD66E-40CC-47F5-BF68-5F147B95616B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191000"/>
            <a:ext cx="1143000" cy="1143000"/>
            <a:chOff x="144" y="96"/>
            <a:chExt cx="864" cy="864"/>
          </a:xfrm>
        </p:grpSpPr>
        <p:sp>
          <p:nvSpPr>
            <p:cNvPr id="69689" name="Oval 57">
              <a:extLst>
                <a:ext uri="{FF2B5EF4-FFF2-40B4-BE49-F238E27FC236}">
                  <a16:creationId xmlns:a16="http://schemas.microsoft.com/office/drawing/2014/main" id="{750DA237-5F51-43DA-9FF8-5A9BA6B5B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0" name="Oval 58">
              <a:extLst>
                <a:ext uri="{FF2B5EF4-FFF2-40B4-BE49-F238E27FC236}">
                  <a16:creationId xmlns:a16="http://schemas.microsoft.com/office/drawing/2014/main" id="{09686942-AE77-450D-A2D3-ECB31B1ADE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91" name="Group 59">
            <a:extLst>
              <a:ext uri="{FF2B5EF4-FFF2-40B4-BE49-F238E27FC236}">
                <a16:creationId xmlns:a16="http://schemas.microsoft.com/office/drawing/2014/main" id="{D2D686AB-CE99-439D-82DD-64D52D6CD84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5410200"/>
            <a:ext cx="1143000" cy="1143000"/>
            <a:chOff x="144" y="96"/>
            <a:chExt cx="864" cy="864"/>
          </a:xfrm>
        </p:grpSpPr>
        <p:sp>
          <p:nvSpPr>
            <p:cNvPr id="69692" name="Oval 60">
              <a:extLst>
                <a:ext uri="{FF2B5EF4-FFF2-40B4-BE49-F238E27FC236}">
                  <a16:creationId xmlns:a16="http://schemas.microsoft.com/office/drawing/2014/main" id="{E8862FED-7460-4492-835A-B6C988130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3" name="Oval 61">
              <a:extLst>
                <a:ext uri="{FF2B5EF4-FFF2-40B4-BE49-F238E27FC236}">
                  <a16:creationId xmlns:a16="http://schemas.microsoft.com/office/drawing/2014/main" id="{1815E45B-7EDC-4129-B328-0A8BC53602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94" name="Group 62">
            <a:extLst>
              <a:ext uri="{FF2B5EF4-FFF2-40B4-BE49-F238E27FC236}">
                <a16:creationId xmlns:a16="http://schemas.microsoft.com/office/drawing/2014/main" id="{A4B87635-E943-41BE-BD92-C31BB8D3758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33400"/>
            <a:ext cx="1143000" cy="1143000"/>
            <a:chOff x="144" y="96"/>
            <a:chExt cx="864" cy="864"/>
          </a:xfrm>
        </p:grpSpPr>
        <p:sp>
          <p:nvSpPr>
            <p:cNvPr id="69695" name="Oval 63">
              <a:extLst>
                <a:ext uri="{FF2B5EF4-FFF2-40B4-BE49-F238E27FC236}">
                  <a16:creationId xmlns:a16="http://schemas.microsoft.com/office/drawing/2014/main" id="{57AB4C6C-3FEC-493D-8723-959CEE0B6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6" name="Oval 64">
              <a:extLst>
                <a:ext uri="{FF2B5EF4-FFF2-40B4-BE49-F238E27FC236}">
                  <a16:creationId xmlns:a16="http://schemas.microsoft.com/office/drawing/2014/main" id="{DC2757FA-CC80-4ABA-B794-20AB58885C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697" name="Group 65">
            <a:extLst>
              <a:ext uri="{FF2B5EF4-FFF2-40B4-BE49-F238E27FC236}">
                <a16:creationId xmlns:a16="http://schemas.microsoft.com/office/drawing/2014/main" id="{233183A5-3E95-4CA8-A634-62FEE780BB99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752600"/>
            <a:ext cx="1143000" cy="1143000"/>
            <a:chOff x="144" y="96"/>
            <a:chExt cx="864" cy="864"/>
          </a:xfrm>
        </p:grpSpPr>
        <p:sp>
          <p:nvSpPr>
            <p:cNvPr id="69698" name="Oval 66">
              <a:extLst>
                <a:ext uri="{FF2B5EF4-FFF2-40B4-BE49-F238E27FC236}">
                  <a16:creationId xmlns:a16="http://schemas.microsoft.com/office/drawing/2014/main" id="{0865B03C-8B55-4AC0-BF55-42E878415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9" name="Oval 67">
              <a:extLst>
                <a:ext uri="{FF2B5EF4-FFF2-40B4-BE49-F238E27FC236}">
                  <a16:creationId xmlns:a16="http://schemas.microsoft.com/office/drawing/2014/main" id="{AED13B66-1225-4908-8B1F-56D55ACB62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0" name="Group 68">
            <a:extLst>
              <a:ext uri="{FF2B5EF4-FFF2-40B4-BE49-F238E27FC236}">
                <a16:creationId xmlns:a16="http://schemas.microsoft.com/office/drawing/2014/main" id="{AE71B596-2110-4CC7-8CA5-CC096536B581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1143000" cy="1143000"/>
            <a:chOff x="144" y="96"/>
            <a:chExt cx="864" cy="864"/>
          </a:xfrm>
        </p:grpSpPr>
        <p:sp>
          <p:nvSpPr>
            <p:cNvPr id="69701" name="Oval 69">
              <a:extLst>
                <a:ext uri="{FF2B5EF4-FFF2-40B4-BE49-F238E27FC236}">
                  <a16:creationId xmlns:a16="http://schemas.microsoft.com/office/drawing/2014/main" id="{4E743E31-5A8E-4E65-9020-7113EB04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2" name="Oval 70">
              <a:extLst>
                <a:ext uri="{FF2B5EF4-FFF2-40B4-BE49-F238E27FC236}">
                  <a16:creationId xmlns:a16="http://schemas.microsoft.com/office/drawing/2014/main" id="{ABDCDF21-81E6-4100-BCBA-915746C9FD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3" name="Group 71">
            <a:extLst>
              <a:ext uri="{FF2B5EF4-FFF2-40B4-BE49-F238E27FC236}">
                <a16:creationId xmlns:a16="http://schemas.microsoft.com/office/drawing/2014/main" id="{B0EBC0E8-231E-4341-B225-E8CB2FBE85BD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4191000"/>
            <a:ext cx="1143000" cy="1143000"/>
            <a:chOff x="144" y="96"/>
            <a:chExt cx="864" cy="864"/>
          </a:xfrm>
        </p:grpSpPr>
        <p:sp>
          <p:nvSpPr>
            <p:cNvPr id="69704" name="Oval 72">
              <a:extLst>
                <a:ext uri="{FF2B5EF4-FFF2-40B4-BE49-F238E27FC236}">
                  <a16:creationId xmlns:a16="http://schemas.microsoft.com/office/drawing/2014/main" id="{0FE3F36C-F3D4-4F45-BF11-2FA59FBC5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5" name="Oval 73">
              <a:extLst>
                <a:ext uri="{FF2B5EF4-FFF2-40B4-BE49-F238E27FC236}">
                  <a16:creationId xmlns:a16="http://schemas.microsoft.com/office/drawing/2014/main" id="{D3411A47-54F6-490A-811E-381ABE6201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6" name="Group 74">
            <a:extLst>
              <a:ext uri="{FF2B5EF4-FFF2-40B4-BE49-F238E27FC236}">
                <a16:creationId xmlns:a16="http://schemas.microsoft.com/office/drawing/2014/main" id="{D2F09A05-C58A-4CCC-AD15-847807FDCDC4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5410200"/>
            <a:ext cx="1143000" cy="1143000"/>
            <a:chOff x="144" y="96"/>
            <a:chExt cx="864" cy="864"/>
          </a:xfrm>
        </p:grpSpPr>
        <p:sp>
          <p:nvSpPr>
            <p:cNvPr id="69707" name="Oval 75">
              <a:extLst>
                <a:ext uri="{FF2B5EF4-FFF2-40B4-BE49-F238E27FC236}">
                  <a16:creationId xmlns:a16="http://schemas.microsoft.com/office/drawing/2014/main" id="{911F14D2-E9D6-44E0-8CED-D64199A2F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8" name="Oval 76">
              <a:extLst>
                <a:ext uri="{FF2B5EF4-FFF2-40B4-BE49-F238E27FC236}">
                  <a16:creationId xmlns:a16="http://schemas.microsoft.com/office/drawing/2014/main" id="{0F58FD59-7886-4590-999A-3C92EFC955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09" name="Group 77">
            <a:extLst>
              <a:ext uri="{FF2B5EF4-FFF2-40B4-BE49-F238E27FC236}">
                <a16:creationId xmlns:a16="http://schemas.microsoft.com/office/drawing/2014/main" id="{DA2E51A9-FA4A-40C1-99E5-AF66E51A86DD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33400"/>
            <a:ext cx="1143000" cy="1143000"/>
            <a:chOff x="144" y="96"/>
            <a:chExt cx="864" cy="864"/>
          </a:xfrm>
        </p:grpSpPr>
        <p:sp>
          <p:nvSpPr>
            <p:cNvPr id="69710" name="Oval 78">
              <a:extLst>
                <a:ext uri="{FF2B5EF4-FFF2-40B4-BE49-F238E27FC236}">
                  <a16:creationId xmlns:a16="http://schemas.microsoft.com/office/drawing/2014/main" id="{CA2A3192-6CA5-48D0-BDA4-A345B5A15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1" name="Oval 79">
              <a:extLst>
                <a:ext uri="{FF2B5EF4-FFF2-40B4-BE49-F238E27FC236}">
                  <a16:creationId xmlns:a16="http://schemas.microsoft.com/office/drawing/2014/main" id="{04B2B75D-B090-4387-9FF1-3197DA6A91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2" name="Group 80">
            <a:extLst>
              <a:ext uri="{FF2B5EF4-FFF2-40B4-BE49-F238E27FC236}">
                <a16:creationId xmlns:a16="http://schemas.microsoft.com/office/drawing/2014/main" id="{FC641344-6539-417B-A108-46D0E534516A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752600"/>
            <a:ext cx="1143000" cy="1143000"/>
            <a:chOff x="144" y="96"/>
            <a:chExt cx="864" cy="864"/>
          </a:xfrm>
        </p:grpSpPr>
        <p:sp>
          <p:nvSpPr>
            <p:cNvPr id="69713" name="Oval 81">
              <a:extLst>
                <a:ext uri="{FF2B5EF4-FFF2-40B4-BE49-F238E27FC236}">
                  <a16:creationId xmlns:a16="http://schemas.microsoft.com/office/drawing/2014/main" id="{33C79BD1-049C-4248-9E3A-D73E88166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4" name="Oval 82">
              <a:extLst>
                <a:ext uri="{FF2B5EF4-FFF2-40B4-BE49-F238E27FC236}">
                  <a16:creationId xmlns:a16="http://schemas.microsoft.com/office/drawing/2014/main" id="{4DA41D50-40C2-412D-BCB1-8784178009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5" name="Group 83">
            <a:extLst>
              <a:ext uri="{FF2B5EF4-FFF2-40B4-BE49-F238E27FC236}">
                <a16:creationId xmlns:a16="http://schemas.microsoft.com/office/drawing/2014/main" id="{EC19400C-52DD-4BA0-BB2C-85D1DD406506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71800"/>
            <a:ext cx="1143000" cy="1143000"/>
            <a:chOff x="144" y="96"/>
            <a:chExt cx="864" cy="864"/>
          </a:xfrm>
        </p:grpSpPr>
        <p:sp>
          <p:nvSpPr>
            <p:cNvPr id="69716" name="Oval 84">
              <a:extLst>
                <a:ext uri="{FF2B5EF4-FFF2-40B4-BE49-F238E27FC236}">
                  <a16:creationId xmlns:a16="http://schemas.microsoft.com/office/drawing/2014/main" id="{9FA8F0B4-4136-4919-AB0C-020F8F386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7" name="Oval 85">
              <a:extLst>
                <a:ext uri="{FF2B5EF4-FFF2-40B4-BE49-F238E27FC236}">
                  <a16:creationId xmlns:a16="http://schemas.microsoft.com/office/drawing/2014/main" id="{E4906711-55F9-4474-B10C-710AC8E889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8" name="Group 86">
            <a:extLst>
              <a:ext uri="{FF2B5EF4-FFF2-40B4-BE49-F238E27FC236}">
                <a16:creationId xmlns:a16="http://schemas.microsoft.com/office/drawing/2014/main" id="{593DE98A-FF48-4CA6-AC48-B807D2C16E2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191000"/>
            <a:ext cx="1143000" cy="1143000"/>
            <a:chOff x="144" y="96"/>
            <a:chExt cx="864" cy="864"/>
          </a:xfrm>
        </p:grpSpPr>
        <p:sp>
          <p:nvSpPr>
            <p:cNvPr id="69719" name="Oval 87">
              <a:extLst>
                <a:ext uri="{FF2B5EF4-FFF2-40B4-BE49-F238E27FC236}">
                  <a16:creationId xmlns:a16="http://schemas.microsoft.com/office/drawing/2014/main" id="{FF75117F-349C-47B0-A6FD-C6F1D3116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0" name="Oval 88">
              <a:extLst>
                <a:ext uri="{FF2B5EF4-FFF2-40B4-BE49-F238E27FC236}">
                  <a16:creationId xmlns:a16="http://schemas.microsoft.com/office/drawing/2014/main" id="{4D2B9945-17B3-45D2-9731-1ABED64A6A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21" name="Group 89">
            <a:extLst>
              <a:ext uri="{FF2B5EF4-FFF2-40B4-BE49-F238E27FC236}">
                <a16:creationId xmlns:a16="http://schemas.microsoft.com/office/drawing/2014/main" id="{B7C1A50C-E264-4A80-A72D-AD38E84A5DB6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410200"/>
            <a:ext cx="1143000" cy="1143000"/>
            <a:chOff x="144" y="96"/>
            <a:chExt cx="864" cy="864"/>
          </a:xfrm>
        </p:grpSpPr>
        <p:sp>
          <p:nvSpPr>
            <p:cNvPr id="69722" name="Oval 90">
              <a:extLst>
                <a:ext uri="{FF2B5EF4-FFF2-40B4-BE49-F238E27FC236}">
                  <a16:creationId xmlns:a16="http://schemas.microsoft.com/office/drawing/2014/main" id="{E2AD036C-62D4-452E-8269-F92F96994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3" name="Oval 91">
              <a:extLst>
                <a:ext uri="{FF2B5EF4-FFF2-40B4-BE49-F238E27FC236}">
                  <a16:creationId xmlns:a16="http://schemas.microsoft.com/office/drawing/2014/main" id="{BD3F2035-66C6-4A14-A351-EDE5BC60A2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24" name="Group 92">
            <a:extLst>
              <a:ext uri="{FF2B5EF4-FFF2-40B4-BE49-F238E27FC236}">
                <a16:creationId xmlns:a16="http://schemas.microsoft.com/office/drawing/2014/main" id="{08DF7A7D-C490-4425-9C9A-9412D41CBBE2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33400"/>
            <a:ext cx="1143000" cy="1143000"/>
            <a:chOff x="144" y="96"/>
            <a:chExt cx="864" cy="864"/>
          </a:xfrm>
        </p:grpSpPr>
        <p:sp>
          <p:nvSpPr>
            <p:cNvPr id="69725" name="Oval 93">
              <a:extLst>
                <a:ext uri="{FF2B5EF4-FFF2-40B4-BE49-F238E27FC236}">
                  <a16:creationId xmlns:a16="http://schemas.microsoft.com/office/drawing/2014/main" id="{E1CCAEA7-0A25-400F-A570-6C4527B1A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6" name="Oval 94">
              <a:extLst>
                <a:ext uri="{FF2B5EF4-FFF2-40B4-BE49-F238E27FC236}">
                  <a16:creationId xmlns:a16="http://schemas.microsoft.com/office/drawing/2014/main" id="{B0DCCE0B-7774-4651-812A-1AAB1D356A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27" name="Group 95">
            <a:extLst>
              <a:ext uri="{FF2B5EF4-FFF2-40B4-BE49-F238E27FC236}">
                <a16:creationId xmlns:a16="http://schemas.microsoft.com/office/drawing/2014/main" id="{19397D21-6EF2-471C-A753-5667968EDC3A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1752600"/>
            <a:ext cx="1143000" cy="1143000"/>
            <a:chOff x="144" y="96"/>
            <a:chExt cx="864" cy="864"/>
          </a:xfrm>
        </p:grpSpPr>
        <p:sp>
          <p:nvSpPr>
            <p:cNvPr id="69728" name="Oval 96">
              <a:extLst>
                <a:ext uri="{FF2B5EF4-FFF2-40B4-BE49-F238E27FC236}">
                  <a16:creationId xmlns:a16="http://schemas.microsoft.com/office/drawing/2014/main" id="{3487D33D-B7D4-424F-8EB6-28E911C20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9" name="Oval 97">
              <a:extLst>
                <a:ext uri="{FF2B5EF4-FFF2-40B4-BE49-F238E27FC236}">
                  <a16:creationId xmlns:a16="http://schemas.microsoft.com/office/drawing/2014/main" id="{BF898CC1-4099-4564-92FF-9054B89093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666699"/>
                </a:gs>
                <a:gs pos="100000">
                  <a:srgbClr val="66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0" name="Group 98">
            <a:extLst>
              <a:ext uri="{FF2B5EF4-FFF2-40B4-BE49-F238E27FC236}">
                <a16:creationId xmlns:a16="http://schemas.microsoft.com/office/drawing/2014/main" id="{7031108C-8DB1-41A1-AB92-599388B04C6E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2971800"/>
            <a:ext cx="1143000" cy="1143000"/>
            <a:chOff x="144" y="96"/>
            <a:chExt cx="864" cy="864"/>
          </a:xfrm>
        </p:grpSpPr>
        <p:sp>
          <p:nvSpPr>
            <p:cNvPr id="69731" name="Oval 99">
              <a:extLst>
                <a:ext uri="{FF2B5EF4-FFF2-40B4-BE49-F238E27FC236}">
                  <a16:creationId xmlns:a16="http://schemas.microsoft.com/office/drawing/2014/main" id="{C8A77DA8-AF1B-495B-B25E-83ABFCC85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2" name="Oval 100">
              <a:extLst>
                <a:ext uri="{FF2B5EF4-FFF2-40B4-BE49-F238E27FC236}">
                  <a16:creationId xmlns:a16="http://schemas.microsoft.com/office/drawing/2014/main" id="{8988E686-1AAC-42F0-88A5-E2F351B32C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8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3" name="Group 101">
            <a:extLst>
              <a:ext uri="{FF2B5EF4-FFF2-40B4-BE49-F238E27FC236}">
                <a16:creationId xmlns:a16="http://schemas.microsoft.com/office/drawing/2014/main" id="{36B39852-942A-4B66-9902-57DEA7FFDAF7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91000"/>
            <a:ext cx="1143000" cy="1143000"/>
            <a:chOff x="144" y="96"/>
            <a:chExt cx="864" cy="864"/>
          </a:xfrm>
        </p:grpSpPr>
        <p:sp>
          <p:nvSpPr>
            <p:cNvPr id="69734" name="Oval 102">
              <a:extLst>
                <a:ext uri="{FF2B5EF4-FFF2-40B4-BE49-F238E27FC236}">
                  <a16:creationId xmlns:a16="http://schemas.microsoft.com/office/drawing/2014/main" id="{B60FF984-4BDD-485A-9387-B02620B5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5" name="Oval 103">
              <a:extLst>
                <a:ext uri="{FF2B5EF4-FFF2-40B4-BE49-F238E27FC236}">
                  <a16:creationId xmlns:a16="http://schemas.microsoft.com/office/drawing/2014/main" id="{C3B04AF8-87F5-4023-84D9-0B3B3ECBC1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6" name="Group 104">
            <a:extLst>
              <a:ext uri="{FF2B5EF4-FFF2-40B4-BE49-F238E27FC236}">
                <a16:creationId xmlns:a16="http://schemas.microsoft.com/office/drawing/2014/main" id="{12A77147-5476-4912-B17F-FE6D1393B0C5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5410200"/>
            <a:ext cx="1143000" cy="1143000"/>
            <a:chOff x="144" y="96"/>
            <a:chExt cx="864" cy="864"/>
          </a:xfrm>
        </p:grpSpPr>
        <p:sp>
          <p:nvSpPr>
            <p:cNvPr id="69737" name="Oval 105">
              <a:extLst>
                <a:ext uri="{FF2B5EF4-FFF2-40B4-BE49-F238E27FC236}">
                  <a16:creationId xmlns:a16="http://schemas.microsoft.com/office/drawing/2014/main" id="{21A2BAE5-E601-4E72-88BB-57390E089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8" name="Oval 106">
              <a:extLst>
                <a:ext uri="{FF2B5EF4-FFF2-40B4-BE49-F238E27FC236}">
                  <a16:creationId xmlns:a16="http://schemas.microsoft.com/office/drawing/2014/main" id="{2C93E8A4-B8BA-4794-8FE1-2BF2D5B932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9" name="Group 107">
            <a:extLst>
              <a:ext uri="{FF2B5EF4-FFF2-40B4-BE49-F238E27FC236}">
                <a16:creationId xmlns:a16="http://schemas.microsoft.com/office/drawing/2014/main" id="{73F83F02-0E1D-477C-B828-7D1EC948DA0C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33400"/>
            <a:ext cx="1143000" cy="1143000"/>
            <a:chOff x="144" y="96"/>
            <a:chExt cx="864" cy="864"/>
          </a:xfrm>
        </p:grpSpPr>
        <p:sp>
          <p:nvSpPr>
            <p:cNvPr id="69740" name="Oval 108">
              <a:extLst>
                <a:ext uri="{FF2B5EF4-FFF2-40B4-BE49-F238E27FC236}">
                  <a16:creationId xmlns:a16="http://schemas.microsoft.com/office/drawing/2014/main" id="{978446E0-C13B-46A3-AF54-9FB9C541D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1" name="Oval 109">
              <a:extLst>
                <a:ext uri="{FF2B5EF4-FFF2-40B4-BE49-F238E27FC236}">
                  <a16:creationId xmlns:a16="http://schemas.microsoft.com/office/drawing/2014/main" id="{40EE2F24-1200-4CB0-85EB-7BB70B1BC6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42" name="Group 110">
            <a:extLst>
              <a:ext uri="{FF2B5EF4-FFF2-40B4-BE49-F238E27FC236}">
                <a16:creationId xmlns:a16="http://schemas.microsoft.com/office/drawing/2014/main" id="{7B58EB08-C977-46D8-9AD2-5D04A15BDDAA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1752600"/>
            <a:ext cx="1143000" cy="1143000"/>
            <a:chOff x="144" y="96"/>
            <a:chExt cx="864" cy="864"/>
          </a:xfrm>
        </p:grpSpPr>
        <p:sp>
          <p:nvSpPr>
            <p:cNvPr id="69743" name="Oval 111">
              <a:extLst>
                <a:ext uri="{FF2B5EF4-FFF2-40B4-BE49-F238E27FC236}">
                  <a16:creationId xmlns:a16="http://schemas.microsoft.com/office/drawing/2014/main" id="{35079578-BB47-40F7-AA08-95F46B266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4" name="Oval 112">
              <a:extLst>
                <a:ext uri="{FF2B5EF4-FFF2-40B4-BE49-F238E27FC236}">
                  <a16:creationId xmlns:a16="http://schemas.microsoft.com/office/drawing/2014/main" id="{2EBFAE92-7743-4034-A3BF-AD3CA3110D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45" name="Group 113">
            <a:extLst>
              <a:ext uri="{FF2B5EF4-FFF2-40B4-BE49-F238E27FC236}">
                <a16:creationId xmlns:a16="http://schemas.microsoft.com/office/drawing/2014/main" id="{4EFA2F7B-C64F-41E7-A30D-C22038BB949E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2971800"/>
            <a:ext cx="1143000" cy="1143000"/>
            <a:chOff x="144" y="96"/>
            <a:chExt cx="864" cy="864"/>
          </a:xfrm>
        </p:grpSpPr>
        <p:sp>
          <p:nvSpPr>
            <p:cNvPr id="69746" name="Oval 114">
              <a:extLst>
                <a:ext uri="{FF2B5EF4-FFF2-40B4-BE49-F238E27FC236}">
                  <a16:creationId xmlns:a16="http://schemas.microsoft.com/office/drawing/2014/main" id="{69668D40-589F-4B0D-8EB0-663AC7291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7" name="Oval 115">
              <a:extLst>
                <a:ext uri="{FF2B5EF4-FFF2-40B4-BE49-F238E27FC236}">
                  <a16:creationId xmlns:a16="http://schemas.microsoft.com/office/drawing/2014/main" id="{5E00C73B-E378-41B5-A99D-E2D65343A7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48" name="Group 116">
            <a:extLst>
              <a:ext uri="{FF2B5EF4-FFF2-40B4-BE49-F238E27FC236}">
                <a16:creationId xmlns:a16="http://schemas.microsoft.com/office/drawing/2014/main" id="{0A7A1587-9477-4CE9-BD37-F27EC8F1C5F8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4191000"/>
            <a:ext cx="1143000" cy="1143000"/>
            <a:chOff x="144" y="96"/>
            <a:chExt cx="864" cy="864"/>
          </a:xfrm>
        </p:grpSpPr>
        <p:sp>
          <p:nvSpPr>
            <p:cNvPr id="69749" name="Oval 117">
              <a:extLst>
                <a:ext uri="{FF2B5EF4-FFF2-40B4-BE49-F238E27FC236}">
                  <a16:creationId xmlns:a16="http://schemas.microsoft.com/office/drawing/2014/main" id="{1BFFB058-7798-49E5-8E82-CFD8E8115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0" name="Oval 118">
              <a:extLst>
                <a:ext uri="{FF2B5EF4-FFF2-40B4-BE49-F238E27FC236}">
                  <a16:creationId xmlns:a16="http://schemas.microsoft.com/office/drawing/2014/main" id="{8289EC02-02AC-432B-B8AF-1C1BEA65F7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51" name="Group 119">
            <a:extLst>
              <a:ext uri="{FF2B5EF4-FFF2-40B4-BE49-F238E27FC236}">
                <a16:creationId xmlns:a16="http://schemas.microsoft.com/office/drawing/2014/main" id="{EBBC5325-8889-4AFF-A65D-015E93443832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5410200"/>
            <a:ext cx="1143000" cy="1143000"/>
            <a:chOff x="144" y="96"/>
            <a:chExt cx="864" cy="864"/>
          </a:xfrm>
        </p:grpSpPr>
        <p:sp>
          <p:nvSpPr>
            <p:cNvPr id="69752" name="Oval 120">
              <a:extLst>
                <a:ext uri="{FF2B5EF4-FFF2-40B4-BE49-F238E27FC236}">
                  <a16:creationId xmlns:a16="http://schemas.microsoft.com/office/drawing/2014/main" id="{804EFC22-2F8B-4222-AA64-6E05B6983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6"/>
              <a:ext cx="864" cy="86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3" name="Oval 121">
              <a:extLst>
                <a:ext uri="{FF2B5EF4-FFF2-40B4-BE49-F238E27FC236}">
                  <a16:creationId xmlns:a16="http://schemas.microsoft.com/office/drawing/2014/main" id="{7B6E6801-025F-4267-9348-55FBDA272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" y="144"/>
              <a:ext cx="768" cy="76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12914</TotalTime>
  <Words>0</Words>
  <PresentationFormat>A4 210 x 297 mm</PresentationFormat>
  <Paragraphs>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pptxb49_カラフルな球形／円形パーツ素材</dc:title>
  <dc:subject>pptxb49_カラフルな球形／円形パーツ素材</dc:subject>
  <dc:creator>でじけろお</dc:creator>
  <cp:revision>2</cp:revision>
  <dcterms:created xsi:type="dcterms:W3CDTF">2010-10-12T01:13:58Z</dcterms:created>
  <dcterms:modified xsi:type="dcterms:W3CDTF">2019-10-01T00:31:58Z</dcterms:modified>
  <cp:version>2</cp:version>
</cp:coreProperties>
</file>